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theme/theme2.xml" ContentType="application/vnd.openxmlformats-officedocument.theme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 saveSubsetFonts="1">
  <p:sldMasterIdLst>
    <p:sldMasterId id="2147483767" r:id="rId1"/>
    <p:sldMasterId id="2147483849" r:id="rId2"/>
    <p:sldMasterId id="2147483808" r:id="rId3"/>
  </p:sldMasterIdLst>
  <p:notesMasterIdLst>
    <p:notesMasterId r:id="rId16"/>
  </p:notesMasterIdLst>
  <p:sldIdLst>
    <p:sldId id="549" r:id="rId4"/>
    <p:sldId id="510" r:id="rId5"/>
    <p:sldId id="517" r:id="rId6"/>
    <p:sldId id="543" r:id="rId7"/>
    <p:sldId id="544" r:id="rId8"/>
    <p:sldId id="545" r:id="rId9"/>
    <p:sldId id="546" r:id="rId10"/>
    <p:sldId id="547" r:id="rId11"/>
    <p:sldId id="548" r:id="rId12"/>
    <p:sldId id="507" r:id="rId13"/>
    <p:sldId id="501" r:id="rId14"/>
    <p:sldId id="550" r:id="rId15"/>
  </p:sldIdLst>
  <p:sldSz cx="9144000" cy="5143500" type="screen16x9"/>
  <p:notesSz cx="6858000" cy="9144000"/>
  <p:embeddedFontLst>
    <p:embeddedFont>
      <p:font typeface="Calibri" pitchFamily="34" charset="0"/>
      <p:regular r:id="rId17"/>
      <p:bold r:id="rId18"/>
      <p:italic r:id="rId19"/>
      <p:boldItalic r:id="rId20"/>
    </p:embeddedFont>
    <p:embeddedFont>
      <p:font typeface="Microsoft JhengHei" pitchFamily="34" charset="-120"/>
      <p:regular r:id="rId21"/>
      <p:bold r:id="rId22"/>
    </p:embeddedFont>
    <p:embeddedFont>
      <p:font typeface="黑体" pitchFamily="49" charset="-122"/>
      <p:regular r:id="rId23"/>
    </p:embeddedFont>
    <p:embeddedFont>
      <p:font typeface="幼圆" pitchFamily="49" charset="-122"/>
      <p:regular r:id="rId24"/>
    </p:embeddedFont>
    <p:embeddedFont>
      <p:font typeface="楷体" pitchFamily="49" charset="-122"/>
      <p:regular r:id="rId25"/>
    </p:embeddedFont>
  </p:embeddedFontLst>
  <p:defaultTextStyle>
    <a:defPPr>
      <a:defRPr lang="zh-CN"/>
    </a:defPPr>
    <a:lvl1pPr algn="l" defTabSz="685800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宋体" pitchFamily="2" charset="-122"/>
        <a:cs typeface="+mn-cs"/>
      </a:defRPr>
    </a:lvl1pPr>
    <a:lvl2pPr marL="342900" indent="114300" algn="l" defTabSz="685800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宋体" pitchFamily="2" charset="-122"/>
        <a:cs typeface="+mn-cs"/>
      </a:defRPr>
    </a:lvl2pPr>
    <a:lvl3pPr marL="685800" indent="228600" algn="l" defTabSz="685800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宋体" pitchFamily="2" charset="-122"/>
        <a:cs typeface="+mn-cs"/>
      </a:defRPr>
    </a:lvl3pPr>
    <a:lvl4pPr marL="1028700" indent="342900" algn="l" defTabSz="685800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宋体" pitchFamily="2" charset="-122"/>
        <a:cs typeface="+mn-cs"/>
      </a:defRPr>
    </a:lvl4pPr>
    <a:lvl5pPr marL="1371600" indent="457200" algn="l" defTabSz="685800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1400" kern="1200">
        <a:solidFill>
          <a:schemeClr val="tx1"/>
        </a:solidFill>
        <a:latin typeface="Arial" charset="0"/>
        <a:ea typeface="宋体" pitchFamily="2" charset="-122"/>
        <a:cs typeface="+mn-cs"/>
      </a:defRPr>
    </a:lvl6pPr>
    <a:lvl7pPr marL="2743200" algn="l" defTabSz="914400" rtl="0" eaLnBrk="1" latinLnBrk="0" hangingPunct="1">
      <a:defRPr sz="1400" kern="1200">
        <a:solidFill>
          <a:schemeClr val="tx1"/>
        </a:solidFill>
        <a:latin typeface="Arial" charset="0"/>
        <a:ea typeface="宋体" pitchFamily="2" charset="-122"/>
        <a:cs typeface="+mn-cs"/>
      </a:defRPr>
    </a:lvl7pPr>
    <a:lvl8pPr marL="3200400" algn="l" defTabSz="914400" rtl="0" eaLnBrk="1" latinLnBrk="0" hangingPunct="1">
      <a:defRPr sz="1400" kern="1200">
        <a:solidFill>
          <a:schemeClr val="tx1"/>
        </a:solidFill>
        <a:latin typeface="Arial" charset="0"/>
        <a:ea typeface="宋体" pitchFamily="2" charset="-122"/>
        <a:cs typeface="+mn-cs"/>
      </a:defRPr>
    </a:lvl8pPr>
    <a:lvl9pPr marL="3657600" algn="l" defTabSz="914400" rtl="0" eaLnBrk="1" latinLnBrk="0" hangingPunct="1">
      <a:defRPr sz="1400" kern="1200">
        <a:solidFill>
          <a:schemeClr val="tx1"/>
        </a:solidFill>
        <a:latin typeface="Arial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FF"/>
    <a:srgbClr val="33CC33"/>
    <a:srgbClr val="CC9900"/>
    <a:srgbClr val="FF9933"/>
    <a:srgbClr val="AFF22A"/>
    <a:srgbClr val="FFFFFF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45" autoAdjust="0"/>
    <p:restoredTop sz="99704" autoAdjust="0"/>
  </p:normalViewPr>
  <p:slideViewPr>
    <p:cSldViewPr>
      <p:cViewPr>
        <p:scale>
          <a:sx n="110" d="100"/>
          <a:sy n="110" d="100"/>
        </p:scale>
        <p:origin x="-372" y="-222"/>
      </p:cViewPr>
      <p:guideLst>
        <p:guide orient="horz" pos="1619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font" Target="fonts/font2.fntdata"/><Relationship Id="rId26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font" Target="fonts/font5.fntdata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font" Target="fonts/font1.fntdata"/><Relationship Id="rId25" Type="http://schemas.openxmlformats.org/officeDocument/2006/relationships/font" Target="fonts/font9.fntdata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font" Target="fonts/font4.fntdata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font" Target="fonts/font8.fntdata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font" Target="fonts/font7.fntdata"/><Relationship Id="rId28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font" Target="fonts/font3.fntdata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font" Target="fonts/font6.fntdata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DB6E445A-6A84-4D9D-AA04-FE5E2ABAAF39}" type="datetimeFigureOut">
              <a:rPr lang="zh-CN" altLang="en-US"/>
              <a:pPr>
                <a:defRPr/>
              </a:pPr>
              <a:t>2019/10/14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29EE26E8-3817-4DE8-8DD7-B383E4F06E3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8509402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685800" rtl="0" fontAlgn="base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fontAlgn="base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fontAlgn="base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fontAlgn="base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fontAlgn="base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530820CF-B880-4189-942D-D702A7CBA730}" type="datetimeFigureOut">
              <a:rPr lang="zh-CN" altLang="en-US" sz="1400" smtClean="0">
                <a:solidFill>
                  <a:prstClr val="black"/>
                </a:solidFill>
              </a:rPr>
              <a:pPr defTabSz="685800"/>
              <a:t>2019/10/14</a:t>
            </a:fld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685800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0C913308-F349-4B6D-A68A-DD1791B4A57B}" type="slidenum">
              <a:rPr lang="zh-CN" altLang="en-US" sz="1400" smtClean="0">
                <a:solidFill>
                  <a:prstClr val="black"/>
                </a:solidFill>
              </a:rPr>
              <a:pPr defTabSz="685800"/>
              <a:t>‹#›</a:t>
            </a:fld>
            <a:endParaRPr lang="zh-CN" altLang="en-US" sz="14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64268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530820CF-B880-4189-942D-D702A7CBA730}" type="datetimeFigureOut">
              <a:rPr lang="zh-CN" altLang="en-US" sz="1400" smtClean="0">
                <a:solidFill>
                  <a:prstClr val="black"/>
                </a:solidFill>
              </a:rPr>
              <a:pPr defTabSz="685800"/>
              <a:t>2019/10/14</a:t>
            </a:fld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685800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0C913308-F349-4B6D-A68A-DD1791B4A57B}" type="slidenum">
              <a:rPr lang="zh-CN" altLang="en-US" sz="1400" smtClean="0">
                <a:solidFill>
                  <a:prstClr val="black"/>
                </a:solidFill>
              </a:rPr>
              <a:pPr defTabSz="685800"/>
              <a:t>‹#›</a:t>
            </a:fld>
            <a:endParaRPr lang="zh-CN" altLang="en-US" sz="14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0610099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21011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805967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38906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78194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450051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68425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226160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07069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96320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17895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530820CF-B880-4189-942D-D702A7CBA730}" type="datetimeFigureOut">
              <a:rPr lang="zh-CN" altLang="en-US" sz="1400" smtClean="0">
                <a:solidFill>
                  <a:prstClr val="black"/>
                </a:solidFill>
              </a:rPr>
              <a:pPr defTabSz="685800"/>
              <a:t>2019/10/14</a:t>
            </a:fld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685800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0C913308-F349-4B6D-A68A-DD1791B4A57B}" type="slidenum">
              <a:rPr lang="zh-CN" altLang="en-US" sz="1400" smtClean="0">
                <a:solidFill>
                  <a:prstClr val="black"/>
                </a:solidFill>
              </a:rPr>
              <a:pPr defTabSz="685800"/>
              <a:t>‹#›</a:t>
            </a:fld>
            <a:endParaRPr lang="zh-CN" altLang="en-US" sz="14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391768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818398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87870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557750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1153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506763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99760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875125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86816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4568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9498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93042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14247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239093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14868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42331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91028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460555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890092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600744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530820CF-B880-4189-942D-D702A7CBA730}" type="datetimeFigureOut">
              <a:rPr lang="zh-CN" altLang="en-US" sz="1400" smtClean="0">
                <a:solidFill>
                  <a:prstClr val="black"/>
                </a:solidFill>
              </a:rPr>
              <a:pPr defTabSz="685800"/>
              <a:t>2019/10/14</a:t>
            </a:fld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685800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0C913308-F349-4B6D-A68A-DD1791B4A57B}" type="slidenum">
              <a:rPr lang="zh-CN" altLang="en-US" sz="1400" smtClean="0">
                <a:solidFill>
                  <a:prstClr val="black"/>
                </a:solidFill>
              </a:rPr>
              <a:pPr defTabSz="685800"/>
              <a:t>‹#›</a:t>
            </a:fld>
            <a:endParaRPr lang="zh-CN" altLang="en-US" sz="14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775347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995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80207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882251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2476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43451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11000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797899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64990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982769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67828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530820CF-B880-4189-942D-D702A7CBA730}" type="datetimeFigureOut">
              <a:rPr lang="zh-CN" altLang="en-US" sz="1400" smtClean="0">
                <a:solidFill>
                  <a:prstClr val="black"/>
                </a:solidFill>
              </a:rPr>
              <a:pPr defTabSz="685800"/>
              <a:t>2019/10/14</a:t>
            </a:fld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685800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0C913308-F349-4B6D-A68A-DD1791B4A57B}" type="slidenum">
              <a:rPr lang="zh-CN" altLang="en-US" sz="1400" smtClean="0">
                <a:solidFill>
                  <a:prstClr val="black"/>
                </a:solidFill>
              </a:rPr>
              <a:pPr defTabSz="685800"/>
              <a:t>‹#›</a:t>
            </a:fld>
            <a:endParaRPr lang="zh-CN" altLang="en-US" sz="14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55793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775623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1994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493985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0848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176999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434103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7111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3767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273316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63348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530820CF-B880-4189-942D-D702A7CBA730}" type="datetimeFigureOut">
              <a:rPr lang="zh-CN" altLang="en-US" sz="1400" smtClean="0">
                <a:solidFill>
                  <a:prstClr val="black"/>
                </a:solidFill>
              </a:rPr>
              <a:pPr defTabSz="685800"/>
              <a:t>2019/10/14</a:t>
            </a:fld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685800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0C913308-F349-4B6D-A68A-DD1791B4A57B}" type="slidenum">
              <a:rPr lang="zh-CN" altLang="en-US" sz="1400" smtClean="0">
                <a:solidFill>
                  <a:prstClr val="black"/>
                </a:solidFill>
              </a:rPr>
              <a:pPr defTabSz="685800"/>
              <a:t>‹#›</a:t>
            </a:fld>
            <a:endParaRPr lang="zh-CN" altLang="en-US" sz="14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104815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1394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530820CF-B880-4189-942D-D702A7CBA730}" type="datetimeFigureOut">
              <a:rPr lang="zh-CN" altLang="en-US" sz="1400" smtClean="0">
                <a:solidFill>
                  <a:prstClr val="black"/>
                </a:solidFill>
              </a:rPr>
              <a:pPr defTabSz="685800"/>
              <a:t>2019/10/14</a:t>
            </a:fld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685800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0C913308-F349-4B6D-A68A-DD1791B4A57B}" type="slidenum">
              <a:rPr lang="zh-CN" altLang="en-US" sz="1400" smtClean="0">
                <a:solidFill>
                  <a:prstClr val="black"/>
                </a:solidFill>
              </a:rPr>
              <a:pPr defTabSz="685800"/>
              <a:t>‹#›</a:t>
            </a:fld>
            <a:endParaRPr lang="zh-CN" altLang="en-US" sz="14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5282767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530820CF-B880-4189-942D-D702A7CBA730}" type="datetimeFigureOut">
              <a:rPr lang="zh-CN" altLang="en-US" sz="1400" smtClean="0">
                <a:solidFill>
                  <a:prstClr val="black"/>
                </a:solidFill>
              </a:rPr>
              <a:pPr defTabSz="685800"/>
              <a:t>2019/10/14</a:t>
            </a:fld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685800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0C913308-F349-4B6D-A68A-DD1791B4A57B}" type="slidenum">
              <a:rPr lang="zh-CN" altLang="en-US" sz="1400" smtClean="0">
                <a:solidFill>
                  <a:prstClr val="black"/>
                </a:solidFill>
              </a:rPr>
              <a:pPr defTabSz="685800"/>
              <a:t>‹#›</a:t>
            </a:fld>
            <a:endParaRPr lang="zh-CN" altLang="en-US" sz="14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3938194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530820CF-B880-4189-942D-D702A7CBA730}" type="datetimeFigureOut">
              <a:rPr lang="zh-CN" altLang="en-US" sz="1400" smtClean="0">
                <a:solidFill>
                  <a:prstClr val="black"/>
                </a:solidFill>
              </a:rPr>
              <a:pPr defTabSz="685800"/>
              <a:t>2019/10/14</a:t>
            </a:fld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685800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0C913308-F349-4B6D-A68A-DD1791B4A57B}" type="slidenum">
              <a:rPr lang="zh-CN" altLang="en-US" sz="1400" smtClean="0">
                <a:solidFill>
                  <a:prstClr val="black"/>
                </a:solidFill>
              </a:rPr>
              <a:pPr defTabSz="685800"/>
              <a:t>‹#›</a:t>
            </a:fld>
            <a:endParaRPr lang="zh-CN" altLang="en-US" sz="14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1656821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530820CF-B880-4189-942D-D702A7CBA730}" type="datetimeFigureOut">
              <a:rPr lang="zh-CN" altLang="en-US" sz="1400" smtClean="0">
                <a:solidFill>
                  <a:prstClr val="black"/>
                </a:solidFill>
              </a:rPr>
              <a:pPr defTabSz="685800"/>
              <a:t>2019/10/14</a:t>
            </a:fld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685800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0C913308-F349-4B6D-A68A-DD1791B4A57B}" type="slidenum">
              <a:rPr lang="zh-CN" altLang="en-US" sz="1400" smtClean="0">
                <a:solidFill>
                  <a:prstClr val="black"/>
                </a:solidFill>
              </a:rPr>
              <a:pPr defTabSz="685800"/>
              <a:t>‹#›</a:t>
            </a:fld>
            <a:endParaRPr lang="zh-CN" altLang="en-US" sz="14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7782563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530820CF-B880-4189-942D-D702A7CBA730}" type="datetimeFigureOut">
              <a:rPr lang="zh-CN" altLang="en-US" sz="1400" smtClean="0">
                <a:solidFill>
                  <a:prstClr val="black"/>
                </a:solidFill>
              </a:rPr>
              <a:pPr defTabSz="685800"/>
              <a:t>2019/10/14</a:t>
            </a:fld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685800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0C913308-F349-4B6D-A68A-DD1791B4A57B}" type="slidenum">
              <a:rPr lang="zh-CN" altLang="en-US" sz="1400" smtClean="0">
                <a:solidFill>
                  <a:prstClr val="black"/>
                </a:solidFill>
              </a:rPr>
              <a:pPr defTabSz="685800"/>
              <a:t>‹#›</a:t>
            </a:fld>
            <a:endParaRPr lang="zh-CN" altLang="en-US" sz="14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0759571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530820CF-B880-4189-942D-D702A7CBA730}" type="datetimeFigureOut">
              <a:rPr lang="zh-CN" altLang="en-US" sz="1400" smtClean="0">
                <a:solidFill>
                  <a:prstClr val="black"/>
                </a:solidFill>
              </a:rPr>
              <a:pPr defTabSz="685800"/>
              <a:t>2019/10/14</a:t>
            </a:fld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685800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0C913308-F349-4B6D-A68A-DD1791B4A57B}" type="slidenum">
              <a:rPr lang="zh-CN" altLang="en-US" sz="1400" smtClean="0">
                <a:solidFill>
                  <a:prstClr val="black"/>
                </a:solidFill>
              </a:rPr>
              <a:pPr defTabSz="685800"/>
              <a:t>‹#›</a:t>
            </a:fld>
            <a:endParaRPr lang="zh-CN" altLang="en-US" sz="14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843402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530820CF-B880-4189-942D-D702A7CBA730}" type="datetimeFigureOut">
              <a:rPr lang="zh-CN" altLang="en-US" sz="1400" smtClean="0">
                <a:solidFill>
                  <a:prstClr val="black"/>
                </a:solidFill>
              </a:rPr>
              <a:pPr defTabSz="685800"/>
              <a:t>2019/10/14</a:t>
            </a:fld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685800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0C913308-F349-4B6D-A68A-DD1791B4A57B}" type="slidenum">
              <a:rPr lang="zh-CN" altLang="en-US" sz="1400" smtClean="0">
                <a:solidFill>
                  <a:prstClr val="black"/>
                </a:solidFill>
              </a:rPr>
              <a:pPr defTabSz="685800"/>
              <a:t>‹#›</a:t>
            </a:fld>
            <a:endParaRPr lang="zh-CN" altLang="en-US" sz="14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1835491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530820CF-B880-4189-942D-D702A7CBA730}" type="datetimeFigureOut">
              <a:rPr lang="zh-CN" altLang="en-US" sz="1400" smtClean="0">
                <a:solidFill>
                  <a:prstClr val="black"/>
                </a:solidFill>
              </a:rPr>
              <a:pPr defTabSz="685800"/>
              <a:t>2019/10/14</a:t>
            </a:fld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685800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0C913308-F349-4B6D-A68A-DD1791B4A57B}" type="slidenum">
              <a:rPr lang="zh-CN" altLang="en-US" sz="1400" smtClean="0">
                <a:solidFill>
                  <a:prstClr val="black"/>
                </a:solidFill>
              </a:rPr>
              <a:pPr defTabSz="685800"/>
              <a:t>‹#›</a:t>
            </a:fld>
            <a:endParaRPr lang="zh-CN" altLang="en-US" sz="14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7819432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530820CF-B880-4189-942D-D702A7CBA730}" type="datetimeFigureOut">
              <a:rPr lang="zh-CN" altLang="en-US" sz="1400" smtClean="0">
                <a:solidFill>
                  <a:prstClr val="black"/>
                </a:solidFill>
              </a:rPr>
              <a:pPr defTabSz="685800"/>
              <a:t>2019/10/14</a:t>
            </a:fld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685800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0C913308-F349-4B6D-A68A-DD1791B4A57B}" type="slidenum">
              <a:rPr lang="zh-CN" altLang="en-US" sz="1400" smtClean="0">
                <a:solidFill>
                  <a:prstClr val="black"/>
                </a:solidFill>
              </a:rPr>
              <a:pPr defTabSz="685800"/>
              <a:t>‹#›</a:t>
            </a:fld>
            <a:endParaRPr lang="zh-CN" altLang="en-US" sz="14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81989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530820CF-B880-4189-942D-D702A7CBA730}" type="datetimeFigureOut">
              <a:rPr lang="zh-CN" altLang="en-US" sz="1400" smtClean="0">
                <a:solidFill>
                  <a:prstClr val="black"/>
                </a:solidFill>
              </a:rPr>
              <a:pPr defTabSz="685800"/>
              <a:t>2019/10/14</a:t>
            </a:fld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685800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0C913308-F349-4B6D-A68A-DD1791B4A57B}" type="slidenum">
              <a:rPr lang="zh-CN" altLang="en-US" sz="1400" smtClean="0">
                <a:solidFill>
                  <a:prstClr val="black"/>
                </a:solidFill>
              </a:rPr>
              <a:pPr defTabSz="685800"/>
              <a:t>‹#›</a:t>
            </a:fld>
            <a:endParaRPr lang="zh-CN" altLang="en-US" sz="14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6430530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530820CF-B880-4189-942D-D702A7CBA730}" type="datetimeFigureOut">
              <a:rPr lang="zh-CN" altLang="en-US" sz="1400" smtClean="0">
                <a:solidFill>
                  <a:prstClr val="black"/>
                </a:solidFill>
              </a:rPr>
              <a:pPr defTabSz="685800"/>
              <a:t>2019/10/14</a:t>
            </a:fld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685800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0C913308-F349-4B6D-A68A-DD1791B4A57B}" type="slidenum">
              <a:rPr lang="zh-CN" altLang="en-US" sz="1400" smtClean="0">
                <a:solidFill>
                  <a:prstClr val="black"/>
                </a:solidFill>
              </a:rPr>
              <a:pPr defTabSz="685800"/>
              <a:t>‹#›</a:t>
            </a:fld>
            <a:endParaRPr lang="zh-CN" altLang="en-US" sz="14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5820096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530820CF-B880-4189-942D-D702A7CBA730}" type="datetimeFigureOut">
              <a:rPr lang="zh-CN" altLang="en-US" sz="1400" smtClean="0">
                <a:solidFill>
                  <a:prstClr val="black"/>
                </a:solidFill>
              </a:rPr>
              <a:pPr defTabSz="685800"/>
              <a:t>2019/10/14</a:t>
            </a:fld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685800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0C913308-F349-4B6D-A68A-DD1791B4A57B}" type="slidenum">
              <a:rPr lang="zh-CN" altLang="en-US" sz="1400" smtClean="0">
                <a:solidFill>
                  <a:prstClr val="black"/>
                </a:solidFill>
              </a:rPr>
              <a:pPr defTabSz="685800"/>
              <a:t>‹#›</a:t>
            </a:fld>
            <a:endParaRPr lang="zh-CN" altLang="en-US" sz="14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1494451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24969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9475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56518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93133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82145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856814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67061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40930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530820CF-B880-4189-942D-D702A7CBA730}" type="datetimeFigureOut">
              <a:rPr lang="zh-CN" altLang="en-US" sz="1400" smtClean="0">
                <a:solidFill>
                  <a:prstClr val="black"/>
                </a:solidFill>
              </a:rPr>
              <a:pPr defTabSz="685800"/>
              <a:t>2019/10/14</a:t>
            </a:fld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685800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0C913308-F349-4B6D-A68A-DD1791B4A57B}" type="slidenum">
              <a:rPr lang="zh-CN" altLang="en-US" sz="1400" smtClean="0">
                <a:solidFill>
                  <a:prstClr val="black"/>
                </a:solidFill>
              </a:rPr>
              <a:pPr defTabSz="685800"/>
              <a:t>‹#›</a:t>
            </a:fld>
            <a:endParaRPr lang="zh-CN" altLang="en-US" sz="14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2090659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48753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440477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076401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78638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7228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39381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85180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9840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9891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36177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530820CF-B880-4189-942D-D702A7CBA730}" type="datetimeFigureOut">
              <a:rPr lang="zh-CN" altLang="en-US" sz="1400" smtClean="0">
                <a:solidFill>
                  <a:prstClr val="black"/>
                </a:solidFill>
              </a:rPr>
              <a:pPr defTabSz="685800"/>
              <a:t>2019/10/14</a:t>
            </a:fld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685800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0C913308-F349-4B6D-A68A-DD1791B4A57B}" type="slidenum">
              <a:rPr lang="zh-CN" altLang="en-US" sz="1400" smtClean="0">
                <a:solidFill>
                  <a:prstClr val="black"/>
                </a:solidFill>
              </a:rPr>
              <a:pPr defTabSz="685800"/>
              <a:t>‹#›</a:t>
            </a:fld>
            <a:endParaRPr lang="zh-CN" altLang="en-US" sz="14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6226206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66802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02321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776387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282523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997117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650748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326843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41430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30311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574202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530820CF-B880-4189-942D-D702A7CBA730}" type="datetimeFigureOut">
              <a:rPr lang="zh-CN" altLang="en-US" sz="1400" smtClean="0">
                <a:solidFill>
                  <a:prstClr val="black"/>
                </a:solidFill>
              </a:rPr>
              <a:pPr defTabSz="685800"/>
              <a:t>2019/10/14</a:t>
            </a:fld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685800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0C913308-F349-4B6D-A68A-DD1791B4A57B}" type="slidenum">
              <a:rPr lang="zh-CN" altLang="en-US" sz="1400" smtClean="0">
                <a:solidFill>
                  <a:prstClr val="black"/>
                </a:solidFill>
              </a:rPr>
              <a:pPr defTabSz="685800"/>
              <a:t>‹#›</a:t>
            </a:fld>
            <a:endParaRPr lang="zh-CN" altLang="en-US" sz="14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6187999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531035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2019/10/14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461959423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2019/10/14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837649188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2019/10/14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586386267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2019/10/14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543933753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2019/10/14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480800333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2019/10/14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142125055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2019/10/14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570419144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2019/10/14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493845205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2019/10/14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1976227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530820CF-B880-4189-942D-D702A7CBA730}" type="datetimeFigureOut">
              <a:rPr lang="zh-CN" altLang="en-US" sz="1400" smtClean="0">
                <a:solidFill>
                  <a:prstClr val="black"/>
                </a:solidFill>
              </a:rPr>
              <a:pPr defTabSz="685800"/>
              <a:t>2019/10/14</a:t>
            </a:fld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685800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685800"/>
            <a:fld id="{0C913308-F349-4B6D-A68A-DD1791B4A57B}" type="slidenum">
              <a:rPr lang="zh-CN" altLang="en-US" sz="1400" smtClean="0">
                <a:solidFill>
                  <a:prstClr val="black"/>
                </a:solidFill>
              </a:rPr>
              <a:pPr defTabSz="685800"/>
              <a:t>‹#›</a:t>
            </a:fld>
            <a:endParaRPr lang="zh-CN" altLang="en-US" sz="14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4467766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2019/10/14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737830499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2019/10/14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154590384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113078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00752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363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884002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59118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380589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38809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20670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image" Target="../media/image1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image" Target="../media/image3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" Target="../slides/slid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8.xml"/><Relationship Id="rId13" Type="http://schemas.openxmlformats.org/officeDocument/2006/relationships/slideLayout" Target="../slideLayouts/slideLayout53.xml"/><Relationship Id="rId18" Type="http://schemas.openxmlformats.org/officeDocument/2006/relationships/slideLayout" Target="../slideLayouts/slideLayout58.xml"/><Relationship Id="rId26" Type="http://schemas.openxmlformats.org/officeDocument/2006/relationships/slideLayout" Target="../slideLayouts/slideLayout66.xml"/><Relationship Id="rId39" Type="http://schemas.openxmlformats.org/officeDocument/2006/relationships/slideLayout" Target="../slideLayouts/slideLayout79.xml"/><Relationship Id="rId3" Type="http://schemas.openxmlformats.org/officeDocument/2006/relationships/slideLayout" Target="../slideLayouts/slideLayout43.xml"/><Relationship Id="rId21" Type="http://schemas.openxmlformats.org/officeDocument/2006/relationships/slideLayout" Target="../slideLayouts/slideLayout61.xml"/><Relationship Id="rId34" Type="http://schemas.openxmlformats.org/officeDocument/2006/relationships/slideLayout" Target="../slideLayouts/slideLayout74.xml"/><Relationship Id="rId42" Type="http://schemas.openxmlformats.org/officeDocument/2006/relationships/image" Target="../media/image1.png"/><Relationship Id="rId7" Type="http://schemas.openxmlformats.org/officeDocument/2006/relationships/slideLayout" Target="../slideLayouts/slideLayout47.xml"/><Relationship Id="rId12" Type="http://schemas.openxmlformats.org/officeDocument/2006/relationships/slideLayout" Target="../slideLayouts/slideLayout52.xml"/><Relationship Id="rId17" Type="http://schemas.openxmlformats.org/officeDocument/2006/relationships/slideLayout" Target="../slideLayouts/slideLayout57.xml"/><Relationship Id="rId25" Type="http://schemas.openxmlformats.org/officeDocument/2006/relationships/slideLayout" Target="../slideLayouts/slideLayout65.xml"/><Relationship Id="rId33" Type="http://schemas.openxmlformats.org/officeDocument/2006/relationships/slideLayout" Target="../slideLayouts/slideLayout73.xml"/><Relationship Id="rId38" Type="http://schemas.openxmlformats.org/officeDocument/2006/relationships/slideLayout" Target="../slideLayouts/slideLayout78.xml"/><Relationship Id="rId2" Type="http://schemas.openxmlformats.org/officeDocument/2006/relationships/slideLayout" Target="../slideLayouts/slideLayout42.xml"/><Relationship Id="rId16" Type="http://schemas.openxmlformats.org/officeDocument/2006/relationships/slideLayout" Target="../slideLayouts/slideLayout56.xml"/><Relationship Id="rId20" Type="http://schemas.openxmlformats.org/officeDocument/2006/relationships/slideLayout" Target="../slideLayouts/slideLayout60.xml"/><Relationship Id="rId29" Type="http://schemas.openxmlformats.org/officeDocument/2006/relationships/slideLayout" Target="../slideLayouts/slideLayout69.xml"/><Relationship Id="rId41" Type="http://schemas.openxmlformats.org/officeDocument/2006/relationships/theme" Target="../theme/theme2.xml"/><Relationship Id="rId1" Type="http://schemas.openxmlformats.org/officeDocument/2006/relationships/slideLayout" Target="../slideLayouts/slideLayout41.xml"/><Relationship Id="rId6" Type="http://schemas.openxmlformats.org/officeDocument/2006/relationships/slideLayout" Target="../slideLayouts/slideLayout46.xml"/><Relationship Id="rId11" Type="http://schemas.openxmlformats.org/officeDocument/2006/relationships/slideLayout" Target="../slideLayouts/slideLayout51.xml"/><Relationship Id="rId24" Type="http://schemas.openxmlformats.org/officeDocument/2006/relationships/slideLayout" Target="../slideLayouts/slideLayout64.xml"/><Relationship Id="rId32" Type="http://schemas.openxmlformats.org/officeDocument/2006/relationships/slideLayout" Target="../slideLayouts/slideLayout72.xml"/><Relationship Id="rId37" Type="http://schemas.openxmlformats.org/officeDocument/2006/relationships/slideLayout" Target="../slideLayouts/slideLayout77.xml"/><Relationship Id="rId40" Type="http://schemas.openxmlformats.org/officeDocument/2006/relationships/slideLayout" Target="../slideLayouts/slideLayout80.xml"/><Relationship Id="rId5" Type="http://schemas.openxmlformats.org/officeDocument/2006/relationships/slideLayout" Target="../slideLayouts/slideLayout45.xml"/><Relationship Id="rId15" Type="http://schemas.openxmlformats.org/officeDocument/2006/relationships/slideLayout" Target="../slideLayouts/slideLayout55.xml"/><Relationship Id="rId23" Type="http://schemas.openxmlformats.org/officeDocument/2006/relationships/slideLayout" Target="../slideLayouts/slideLayout63.xml"/><Relationship Id="rId28" Type="http://schemas.openxmlformats.org/officeDocument/2006/relationships/slideLayout" Target="../slideLayouts/slideLayout68.xml"/><Relationship Id="rId36" Type="http://schemas.openxmlformats.org/officeDocument/2006/relationships/slideLayout" Target="../slideLayouts/slideLayout76.xml"/><Relationship Id="rId10" Type="http://schemas.openxmlformats.org/officeDocument/2006/relationships/slideLayout" Target="../slideLayouts/slideLayout50.xml"/><Relationship Id="rId19" Type="http://schemas.openxmlformats.org/officeDocument/2006/relationships/slideLayout" Target="../slideLayouts/slideLayout59.xml"/><Relationship Id="rId31" Type="http://schemas.openxmlformats.org/officeDocument/2006/relationships/slideLayout" Target="../slideLayouts/slideLayout71.xml"/><Relationship Id="rId4" Type="http://schemas.openxmlformats.org/officeDocument/2006/relationships/slideLayout" Target="../slideLayouts/slideLayout44.xml"/><Relationship Id="rId9" Type="http://schemas.openxmlformats.org/officeDocument/2006/relationships/slideLayout" Target="../slideLayouts/slideLayout49.xml"/><Relationship Id="rId14" Type="http://schemas.openxmlformats.org/officeDocument/2006/relationships/slideLayout" Target="../slideLayouts/slideLayout54.xml"/><Relationship Id="rId22" Type="http://schemas.openxmlformats.org/officeDocument/2006/relationships/slideLayout" Target="../slideLayouts/slideLayout62.xml"/><Relationship Id="rId27" Type="http://schemas.openxmlformats.org/officeDocument/2006/relationships/slideLayout" Target="../slideLayouts/slideLayout67.xml"/><Relationship Id="rId30" Type="http://schemas.openxmlformats.org/officeDocument/2006/relationships/slideLayout" Target="../slideLayouts/slideLayout70.xml"/><Relationship Id="rId35" Type="http://schemas.openxmlformats.org/officeDocument/2006/relationships/slideLayout" Target="../slideLayouts/slideLayout75.xml"/><Relationship Id="rId43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8.xml"/><Relationship Id="rId13" Type="http://schemas.openxmlformats.org/officeDocument/2006/relationships/slideLayout" Target="../slideLayouts/slideLayout93.xml"/><Relationship Id="rId18" Type="http://schemas.openxmlformats.org/officeDocument/2006/relationships/slideLayout" Target="../slideLayouts/slideLayout98.xml"/><Relationship Id="rId26" Type="http://schemas.openxmlformats.org/officeDocument/2006/relationships/slideLayout" Target="../slideLayouts/slideLayout106.xml"/><Relationship Id="rId39" Type="http://schemas.openxmlformats.org/officeDocument/2006/relationships/slideLayout" Target="../slideLayouts/slideLayout119.xml"/><Relationship Id="rId3" Type="http://schemas.openxmlformats.org/officeDocument/2006/relationships/slideLayout" Target="../slideLayouts/slideLayout83.xml"/><Relationship Id="rId21" Type="http://schemas.openxmlformats.org/officeDocument/2006/relationships/slideLayout" Target="../slideLayouts/slideLayout101.xml"/><Relationship Id="rId34" Type="http://schemas.openxmlformats.org/officeDocument/2006/relationships/slideLayout" Target="../slideLayouts/slideLayout114.xml"/><Relationship Id="rId42" Type="http://schemas.openxmlformats.org/officeDocument/2006/relationships/image" Target="../media/image2.png"/><Relationship Id="rId7" Type="http://schemas.openxmlformats.org/officeDocument/2006/relationships/slideLayout" Target="../slideLayouts/slideLayout87.xml"/><Relationship Id="rId12" Type="http://schemas.openxmlformats.org/officeDocument/2006/relationships/slideLayout" Target="../slideLayouts/slideLayout92.xml"/><Relationship Id="rId17" Type="http://schemas.openxmlformats.org/officeDocument/2006/relationships/slideLayout" Target="../slideLayouts/slideLayout97.xml"/><Relationship Id="rId25" Type="http://schemas.openxmlformats.org/officeDocument/2006/relationships/slideLayout" Target="../slideLayouts/slideLayout105.xml"/><Relationship Id="rId33" Type="http://schemas.openxmlformats.org/officeDocument/2006/relationships/slideLayout" Target="../slideLayouts/slideLayout113.xml"/><Relationship Id="rId38" Type="http://schemas.openxmlformats.org/officeDocument/2006/relationships/slideLayout" Target="../slideLayouts/slideLayout118.xml"/><Relationship Id="rId2" Type="http://schemas.openxmlformats.org/officeDocument/2006/relationships/slideLayout" Target="../slideLayouts/slideLayout82.xml"/><Relationship Id="rId16" Type="http://schemas.openxmlformats.org/officeDocument/2006/relationships/slideLayout" Target="../slideLayouts/slideLayout96.xml"/><Relationship Id="rId20" Type="http://schemas.openxmlformats.org/officeDocument/2006/relationships/slideLayout" Target="../slideLayouts/slideLayout100.xml"/><Relationship Id="rId29" Type="http://schemas.openxmlformats.org/officeDocument/2006/relationships/slideLayout" Target="../slideLayouts/slideLayout109.xml"/><Relationship Id="rId41" Type="http://schemas.openxmlformats.org/officeDocument/2006/relationships/theme" Target="../theme/theme3.xml"/><Relationship Id="rId1" Type="http://schemas.openxmlformats.org/officeDocument/2006/relationships/slideLayout" Target="../slideLayouts/slideLayout81.xml"/><Relationship Id="rId6" Type="http://schemas.openxmlformats.org/officeDocument/2006/relationships/slideLayout" Target="../slideLayouts/slideLayout86.xml"/><Relationship Id="rId11" Type="http://schemas.openxmlformats.org/officeDocument/2006/relationships/slideLayout" Target="../slideLayouts/slideLayout91.xml"/><Relationship Id="rId24" Type="http://schemas.openxmlformats.org/officeDocument/2006/relationships/slideLayout" Target="../slideLayouts/slideLayout104.xml"/><Relationship Id="rId32" Type="http://schemas.openxmlformats.org/officeDocument/2006/relationships/slideLayout" Target="../slideLayouts/slideLayout112.xml"/><Relationship Id="rId37" Type="http://schemas.openxmlformats.org/officeDocument/2006/relationships/slideLayout" Target="../slideLayouts/slideLayout117.xml"/><Relationship Id="rId40" Type="http://schemas.openxmlformats.org/officeDocument/2006/relationships/slideLayout" Target="../slideLayouts/slideLayout120.xml"/><Relationship Id="rId5" Type="http://schemas.openxmlformats.org/officeDocument/2006/relationships/slideLayout" Target="../slideLayouts/slideLayout85.xml"/><Relationship Id="rId15" Type="http://schemas.openxmlformats.org/officeDocument/2006/relationships/slideLayout" Target="../slideLayouts/slideLayout95.xml"/><Relationship Id="rId23" Type="http://schemas.openxmlformats.org/officeDocument/2006/relationships/slideLayout" Target="../slideLayouts/slideLayout103.xml"/><Relationship Id="rId28" Type="http://schemas.openxmlformats.org/officeDocument/2006/relationships/slideLayout" Target="../slideLayouts/slideLayout108.xml"/><Relationship Id="rId36" Type="http://schemas.openxmlformats.org/officeDocument/2006/relationships/slideLayout" Target="../slideLayouts/slideLayout116.xml"/><Relationship Id="rId10" Type="http://schemas.openxmlformats.org/officeDocument/2006/relationships/slideLayout" Target="../slideLayouts/slideLayout90.xml"/><Relationship Id="rId19" Type="http://schemas.openxmlformats.org/officeDocument/2006/relationships/slideLayout" Target="../slideLayouts/slideLayout99.xml"/><Relationship Id="rId31" Type="http://schemas.openxmlformats.org/officeDocument/2006/relationships/slideLayout" Target="../slideLayouts/slideLayout111.xml"/><Relationship Id="rId4" Type="http://schemas.openxmlformats.org/officeDocument/2006/relationships/slideLayout" Target="../slideLayouts/slideLayout84.xml"/><Relationship Id="rId9" Type="http://schemas.openxmlformats.org/officeDocument/2006/relationships/slideLayout" Target="../slideLayouts/slideLayout89.xml"/><Relationship Id="rId14" Type="http://schemas.openxmlformats.org/officeDocument/2006/relationships/slideLayout" Target="../slideLayouts/slideLayout94.xml"/><Relationship Id="rId22" Type="http://schemas.openxmlformats.org/officeDocument/2006/relationships/slideLayout" Target="../slideLayouts/slideLayout102.xml"/><Relationship Id="rId27" Type="http://schemas.openxmlformats.org/officeDocument/2006/relationships/slideLayout" Target="../slideLayouts/slideLayout107.xml"/><Relationship Id="rId30" Type="http://schemas.openxmlformats.org/officeDocument/2006/relationships/slideLayout" Target="../slideLayouts/slideLayout110.xml"/><Relationship Id="rId35" Type="http://schemas.openxmlformats.org/officeDocument/2006/relationships/slideLayout" Target="../slideLayouts/slideLayout115.xml"/><Relationship Id="rId43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/>
        </p:nvSpPr>
        <p:spPr>
          <a:xfrm flipH="1">
            <a:off x="0" y="123478"/>
            <a:ext cx="1907704" cy="216000"/>
          </a:xfrm>
          <a:prstGeom prst="rect">
            <a:avLst/>
          </a:prstGeom>
          <a:gradFill flip="none" rotWithShape="1">
            <a:gsLst>
              <a:gs pos="40000">
                <a:srgbClr val="63D6FF"/>
              </a:gs>
              <a:gs pos="97000">
                <a:schemeClr val="bg1">
                  <a:alpha val="0"/>
                </a:schemeClr>
              </a:gs>
              <a:gs pos="70000">
                <a:srgbClr val="96E4FF">
                  <a:alpha val="75686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kumimoji="1" lang="zh-CN" altLang="en-US" sz="1400">
              <a:solidFill>
                <a:prstClr val="white"/>
              </a:solidFill>
            </a:endParaRPr>
          </a:p>
        </p:txBody>
      </p:sp>
      <p:pic>
        <p:nvPicPr>
          <p:cNvPr id="9" name="图片 8"/>
          <p:cNvPicPr>
            <a:picLocks noChangeAspect="1"/>
          </p:cNvPicPr>
          <p:nvPr userDrawn="1"/>
        </p:nvPicPr>
        <p:blipFill>
          <a:blip r:embed="rId4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126750" y="93861"/>
            <a:ext cx="15831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lang="zh-CN" altLang="en-US" sz="1200" baseline="0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练习</a:t>
            </a:r>
            <a:r>
              <a:rPr lang="zh-CN" altLang="en-US" sz="1200" baseline="0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三</a:t>
            </a:r>
            <a:endParaRPr lang="en-US" altLang="zh-CN" sz="1200" baseline="0" dirty="0" smtClean="0">
              <a:solidFill>
                <a:prstClr val="black"/>
              </a:solidFill>
              <a:latin typeface="黑体" pitchFamily="49" charset="-122"/>
              <a:ea typeface="黑体" pitchFamily="49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 userDrawn="1"/>
        </p:nvPicPr>
        <p:blipFill>
          <a:blip r:embed="rId4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793318"/>
            <a:ext cx="9144000" cy="350179"/>
          </a:xfrm>
          <a:prstGeom prst="rect">
            <a:avLst/>
          </a:prstGeom>
        </p:spPr>
      </p:pic>
      <p:grpSp>
        <p:nvGrpSpPr>
          <p:cNvPr id="11" name="组合 10"/>
          <p:cNvGrpSpPr/>
          <p:nvPr userDrawn="1"/>
        </p:nvGrpSpPr>
        <p:grpSpPr>
          <a:xfrm>
            <a:off x="8028384" y="4793319"/>
            <a:ext cx="1105042" cy="370719"/>
            <a:chOff x="7643422" y="4681236"/>
            <a:chExt cx="1105042" cy="370719"/>
          </a:xfrm>
        </p:grpSpPr>
        <p:pic>
          <p:nvPicPr>
            <p:cNvPr id="12" name="图片 11">
              <a:hlinkClick r:id="rId44" action="ppaction://hlinksldjump"/>
            </p:cNvPr>
            <p:cNvPicPr>
              <a:picLocks noChangeAspect="1"/>
            </p:cNvPicPr>
            <p:nvPr/>
          </p:nvPicPr>
          <p:blipFill>
            <a:blip r:embed="rId4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13" name="文本框 26">
              <a:hlinkClick r:id="rId44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934610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8" r:id="rId1"/>
    <p:sldLayoutId id="2147483769" r:id="rId2"/>
    <p:sldLayoutId id="2147483770" r:id="rId3"/>
    <p:sldLayoutId id="2147483771" r:id="rId4"/>
    <p:sldLayoutId id="2147483772" r:id="rId5"/>
    <p:sldLayoutId id="2147483773" r:id="rId6"/>
    <p:sldLayoutId id="2147483774" r:id="rId7"/>
    <p:sldLayoutId id="2147483775" r:id="rId8"/>
    <p:sldLayoutId id="2147483776" r:id="rId9"/>
    <p:sldLayoutId id="2147483777" r:id="rId10"/>
    <p:sldLayoutId id="2147483778" r:id="rId11"/>
    <p:sldLayoutId id="2147483779" r:id="rId12"/>
    <p:sldLayoutId id="2147483780" r:id="rId13"/>
    <p:sldLayoutId id="2147483781" r:id="rId14"/>
    <p:sldLayoutId id="2147483782" r:id="rId15"/>
    <p:sldLayoutId id="2147483783" r:id="rId16"/>
    <p:sldLayoutId id="2147483784" r:id="rId17"/>
    <p:sldLayoutId id="2147483785" r:id="rId18"/>
    <p:sldLayoutId id="2147483786" r:id="rId19"/>
    <p:sldLayoutId id="2147483787" r:id="rId20"/>
    <p:sldLayoutId id="2147483788" r:id="rId21"/>
    <p:sldLayoutId id="2147483789" r:id="rId22"/>
    <p:sldLayoutId id="2147483790" r:id="rId23"/>
    <p:sldLayoutId id="2147483791" r:id="rId24"/>
    <p:sldLayoutId id="2147483792" r:id="rId25"/>
    <p:sldLayoutId id="2147483793" r:id="rId26"/>
    <p:sldLayoutId id="2147483794" r:id="rId27"/>
    <p:sldLayoutId id="2147483795" r:id="rId28"/>
    <p:sldLayoutId id="2147483796" r:id="rId29"/>
    <p:sldLayoutId id="2147483797" r:id="rId30"/>
    <p:sldLayoutId id="2147483798" r:id="rId31"/>
    <p:sldLayoutId id="2147483799" r:id="rId32"/>
    <p:sldLayoutId id="2147483800" r:id="rId33"/>
    <p:sldLayoutId id="2147483801" r:id="rId34"/>
    <p:sldLayoutId id="2147483802" r:id="rId35"/>
    <p:sldLayoutId id="2147483803" r:id="rId36"/>
    <p:sldLayoutId id="2147483804" r:id="rId37"/>
    <p:sldLayoutId id="2147483805" r:id="rId38"/>
    <p:sldLayoutId id="2147483806" r:id="rId39"/>
    <p:sldLayoutId id="2147483807" r:id="rId40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/>
        </p:nvSpPr>
        <p:spPr>
          <a:xfrm flipH="1">
            <a:off x="0" y="123478"/>
            <a:ext cx="1907704" cy="216000"/>
          </a:xfrm>
          <a:prstGeom prst="rect">
            <a:avLst/>
          </a:prstGeom>
          <a:gradFill flip="none" rotWithShape="1">
            <a:gsLst>
              <a:gs pos="40000">
                <a:srgbClr val="63D6FF"/>
              </a:gs>
              <a:gs pos="97000">
                <a:schemeClr val="bg1">
                  <a:alpha val="0"/>
                </a:schemeClr>
              </a:gs>
              <a:gs pos="70000">
                <a:srgbClr val="96E4FF">
                  <a:alpha val="75686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kumimoji="1" lang="zh-CN" altLang="en-US" sz="1400">
              <a:solidFill>
                <a:prstClr val="white"/>
              </a:solidFill>
            </a:endParaRPr>
          </a:p>
        </p:txBody>
      </p:sp>
      <p:pic>
        <p:nvPicPr>
          <p:cNvPr id="9" name="图片 8"/>
          <p:cNvPicPr>
            <a:picLocks noChangeAspect="1"/>
          </p:cNvPicPr>
          <p:nvPr userDrawn="1"/>
        </p:nvPicPr>
        <p:blipFill>
          <a:blip r:embed="rId4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126750" y="93861"/>
            <a:ext cx="15831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lang="zh-CN" altLang="en-US" sz="1200" baseline="0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练习</a:t>
            </a:r>
            <a:r>
              <a:rPr lang="zh-CN" altLang="en-US" sz="1200" baseline="0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三</a:t>
            </a:r>
            <a:endParaRPr lang="en-US" altLang="zh-CN" sz="1200" baseline="0" dirty="0" smtClean="0">
              <a:solidFill>
                <a:prstClr val="black"/>
              </a:solidFill>
              <a:latin typeface="黑体" pitchFamily="49" charset="-122"/>
              <a:ea typeface="黑体" pitchFamily="49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 userDrawn="1"/>
        </p:nvPicPr>
        <p:blipFill>
          <a:blip r:embed="rId4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793318"/>
            <a:ext cx="9144000" cy="3501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85207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0" r:id="rId1"/>
    <p:sldLayoutId id="2147483851" r:id="rId2"/>
    <p:sldLayoutId id="2147483852" r:id="rId3"/>
    <p:sldLayoutId id="2147483853" r:id="rId4"/>
    <p:sldLayoutId id="2147483854" r:id="rId5"/>
    <p:sldLayoutId id="2147483855" r:id="rId6"/>
    <p:sldLayoutId id="2147483856" r:id="rId7"/>
    <p:sldLayoutId id="2147483857" r:id="rId8"/>
    <p:sldLayoutId id="2147483858" r:id="rId9"/>
    <p:sldLayoutId id="2147483859" r:id="rId10"/>
    <p:sldLayoutId id="2147483860" r:id="rId11"/>
    <p:sldLayoutId id="2147483861" r:id="rId12"/>
    <p:sldLayoutId id="2147483862" r:id="rId13"/>
    <p:sldLayoutId id="2147483863" r:id="rId14"/>
    <p:sldLayoutId id="2147483864" r:id="rId15"/>
    <p:sldLayoutId id="2147483865" r:id="rId16"/>
    <p:sldLayoutId id="2147483866" r:id="rId17"/>
    <p:sldLayoutId id="2147483867" r:id="rId18"/>
    <p:sldLayoutId id="2147483868" r:id="rId19"/>
    <p:sldLayoutId id="2147483869" r:id="rId20"/>
    <p:sldLayoutId id="2147483870" r:id="rId21"/>
    <p:sldLayoutId id="2147483871" r:id="rId22"/>
    <p:sldLayoutId id="2147483872" r:id="rId23"/>
    <p:sldLayoutId id="2147483873" r:id="rId24"/>
    <p:sldLayoutId id="2147483874" r:id="rId25"/>
    <p:sldLayoutId id="2147483875" r:id="rId26"/>
    <p:sldLayoutId id="2147483876" r:id="rId27"/>
    <p:sldLayoutId id="2147483877" r:id="rId28"/>
    <p:sldLayoutId id="2147483878" r:id="rId29"/>
    <p:sldLayoutId id="2147483879" r:id="rId30"/>
    <p:sldLayoutId id="2147483880" r:id="rId31"/>
    <p:sldLayoutId id="2147483881" r:id="rId32"/>
    <p:sldLayoutId id="2147483882" r:id="rId33"/>
    <p:sldLayoutId id="2147483883" r:id="rId34"/>
    <p:sldLayoutId id="2147483884" r:id="rId35"/>
    <p:sldLayoutId id="2147483885" r:id="rId36"/>
    <p:sldLayoutId id="2147483886" r:id="rId37"/>
    <p:sldLayoutId id="2147483887" r:id="rId38"/>
    <p:sldLayoutId id="2147483888" r:id="rId39"/>
    <p:sldLayoutId id="2147483889" r:id="rId40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4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14192"/>
            <a:ext cx="9144000" cy="629306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 flipH="1">
            <a:off x="0" y="123478"/>
            <a:ext cx="3419872" cy="216000"/>
          </a:xfrm>
          <a:prstGeom prst="rect">
            <a:avLst/>
          </a:prstGeom>
          <a:gradFill flip="none" rotWithShape="1">
            <a:gsLst>
              <a:gs pos="40000">
                <a:srgbClr val="63D6FF"/>
              </a:gs>
              <a:gs pos="97000">
                <a:schemeClr val="bg1">
                  <a:alpha val="0"/>
                </a:schemeClr>
              </a:gs>
              <a:gs pos="70000">
                <a:srgbClr val="96E4FF">
                  <a:alpha val="75686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kumimoji="1" lang="zh-CN" altLang="en-US">
              <a:solidFill>
                <a:prstClr val="white"/>
              </a:solidFill>
            </a:endParaRPr>
          </a:p>
        </p:txBody>
      </p:sp>
      <p:pic>
        <p:nvPicPr>
          <p:cNvPr id="9" name="图片 8"/>
          <p:cNvPicPr>
            <a:picLocks noChangeAspect="1"/>
          </p:cNvPicPr>
          <p:nvPr userDrawn="1"/>
        </p:nvPicPr>
        <p:blipFill>
          <a:blip r:embed="rId4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126750" y="93861"/>
            <a:ext cx="32211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长方形和正方形的面积 面积的含义</a:t>
            </a:r>
            <a:endParaRPr lang="zh-CN" altLang="en-US" sz="1200" dirty="0">
              <a:solidFill>
                <a:prstClr val="black"/>
              </a:solidFill>
              <a:latin typeface="黑体" pitchFamily="49" charset="-122"/>
              <a:ea typeface="黑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255519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9" r:id="rId1"/>
    <p:sldLayoutId id="2147483810" r:id="rId2"/>
    <p:sldLayoutId id="2147483811" r:id="rId3"/>
    <p:sldLayoutId id="2147483812" r:id="rId4"/>
    <p:sldLayoutId id="2147483813" r:id="rId5"/>
    <p:sldLayoutId id="2147483814" r:id="rId6"/>
    <p:sldLayoutId id="2147483815" r:id="rId7"/>
    <p:sldLayoutId id="2147483816" r:id="rId8"/>
    <p:sldLayoutId id="2147483817" r:id="rId9"/>
    <p:sldLayoutId id="2147483818" r:id="rId10"/>
    <p:sldLayoutId id="2147483819" r:id="rId11"/>
    <p:sldLayoutId id="2147483820" r:id="rId12"/>
    <p:sldLayoutId id="2147483821" r:id="rId13"/>
    <p:sldLayoutId id="2147483822" r:id="rId14"/>
    <p:sldLayoutId id="2147483823" r:id="rId15"/>
    <p:sldLayoutId id="2147483824" r:id="rId16"/>
    <p:sldLayoutId id="2147483825" r:id="rId17"/>
    <p:sldLayoutId id="2147483826" r:id="rId18"/>
    <p:sldLayoutId id="2147483827" r:id="rId19"/>
    <p:sldLayoutId id="2147483828" r:id="rId20"/>
    <p:sldLayoutId id="2147483829" r:id="rId21"/>
    <p:sldLayoutId id="2147483830" r:id="rId22"/>
    <p:sldLayoutId id="2147483831" r:id="rId23"/>
    <p:sldLayoutId id="2147483832" r:id="rId24"/>
    <p:sldLayoutId id="2147483833" r:id="rId25"/>
    <p:sldLayoutId id="2147483834" r:id="rId26"/>
    <p:sldLayoutId id="2147483835" r:id="rId27"/>
    <p:sldLayoutId id="2147483836" r:id="rId28"/>
    <p:sldLayoutId id="2147483837" r:id="rId29"/>
    <p:sldLayoutId id="2147483838" r:id="rId30"/>
    <p:sldLayoutId id="2147483839" r:id="rId31"/>
    <p:sldLayoutId id="2147483840" r:id="rId32"/>
    <p:sldLayoutId id="2147483841" r:id="rId33"/>
    <p:sldLayoutId id="2147483842" r:id="rId34"/>
    <p:sldLayoutId id="2147483843" r:id="rId35"/>
    <p:sldLayoutId id="2147483844" r:id="rId36"/>
    <p:sldLayoutId id="2147483845" r:id="rId37"/>
    <p:sldLayoutId id="2147483846" r:id="rId38"/>
    <p:sldLayoutId id="2147483847" r:id="rId39"/>
    <p:sldLayoutId id="2147483848" r:id="rId40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7" Type="http://schemas.openxmlformats.org/officeDocument/2006/relationships/image" Target="../media/image5.png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47.xml"/><Relationship Id="rId6" Type="http://schemas.openxmlformats.org/officeDocument/2006/relationships/slide" Target="slide4.xml"/><Relationship Id="rId5" Type="http://schemas.openxmlformats.org/officeDocument/2006/relationships/slide" Target="slide11.xml"/><Relationship Id="rId4" Type="http://schemas.openxmlformats.org/officeDocument/2006/relationships/slide" Target="slide10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9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7.pn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0"/>
            <a:ext cx="3491880" cy="424168"/>
            <a:chOff x="0" y="0"/>
            <a:chExt cx="3491880" cy="424168"/>
          </a:xfrm>
        </p:grpSpPr>
        <p:sp>
          <p:nvSpPr>
            <p:cNvPr id="4" name="矩形 3"/>
            <p:cNvSpPr/>
            <p:nvPr/>
          </p:nvSpPr>
          <p:spPr>
            <a:xfrm>
              <a:off x="0" y="0"/>
              <a:ext cx="3491880" cy="42416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" name="矩形 4"/>
            <p:cNvSpPr/>
            <p:nvPr/>
          </p:nvSpPr>
          <p:spPr>
            <a:xfrm flipH="1">
              <a:off x="0" y="66537"/>
              <a:ext cx="2771800" cy="252000"/>
            </a:xfrm>
            <a:prstGeom prst="rect">
              <a:avLst/>
            </a:prstGeom>
            <a:gradFill flip="none" rotWithShape="1">
              <a:gsLst>
                <a:gs pos="40000">
                  <a:schemeClr val="bg1"/>
                </a:gs>
                <a:gs pos="99000">
                  <a:schemeClr val="bg1">
                    <a:alpha val="0"/>
                  </a:schemeClr>
                </a:gs>
                <a:gs pos="77000">
                  <a:schemeClr val="bg1">
                    <a:alpha val="59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solidFill>
                  <a:prstClr val="white"/>
                </a:solidFill>
              </a:endParaRPr>
            </a:p>
          </p:txBody>
        </p:sp>
        <p:grpSp>
          <p:nvGrpSpPr>
            <p:cNvPr id="6" name="组合 5">
              <a:extLst>
                <a:ext uri="{FF2B5EF4-FFF2-40B4-BE49-F238E27FC236}">
                  <a16:creationId xmlns:a16="http://schemas.microsoft.com/office/drawing/2014/main" xmlns="" id="{E2708353-C4D7-804E-88BA-9C93F6810BF1}"/>
                </a:ext>
              </a:extLst>
            </p:cNvPr>
            <p:cNvGrpSpPr/>
            <p:nvPr/>
          </p:nvGrpSpPr>
          <p:grpSpPr>
            <a:xfrm>
              <a:off x="0" y="51470"/>
              <a:ext cx="3275856" cy="276999"/>
              <a:chOff x="0" y="51470"/>
              <a:chExt cx="3275856" cy="276999"/>
            </a:xfrm>
          </p:grpSpPr>
          <p:sp>
            <p:nvSpPr>
              <p:cNvPr id="7" name="文本框 22"/>
              <p:cNvSpPr txBox="1"/>
              <p:nvPr/>
            </p:nvSpPr>
            <p:spPr>
              <a:xfrm>
                <a:off x="179512" y="51470"/>
                <a:ext cx="218521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zh-CN" altLang="en-US" sz="1200" dirty="0">
                    <a:solidFill>
                      <a:prstClr val="black"/>
                    </a:solidFill>
                    <a:latin typeface="黑体" pitchFamily="49" charset="-122"/>
                    <a:ea typeface="黑体" pitchFamily="49" charset="-122"/>
                  </a:rPr>
                  <a:t>苏教</a:t>
                </a:r>
                <a:r>
                  <a:rPr kumimoji="1" lang="zh-CN" altLang="en-US" sz="1200" dirty="0" smtClean="0">
                    <a:solidFill>
                      <a:prstClr val="black"/>
                    </a:solidFill>
                    <a:latin typeface="黑体" pitchFamily="49" charset="-122"/>
                    <a:ea typeface="黑体" pitchFamily="49" charset="-122"/>
                  </a:rPr>
                  <a:t>版  </a:t>
                </a:r>
                <a:r>
                  <a:rPr kumimoji="1" lang="zh-CN" altLang="en-US" sz="1200" dirty="0">
                    <a:solidFill>
                      <a:prstClr val="black"/>
                    </a:solidFill>
                    <a:latin typeface="黑体" pitchFamily="49" charset="-122"/>
                    <a:ea typeface="黑体" pitchFamily="49" charset="-122"/>
                  </a:rPr>
                  <a:t>数学  </a:t>
                </a:r>
                <a:r>
                  <a:rPr kumimoji="1" lang="zh-CN" altLang="en-US" sz="1200" dirty="0" smtClean="0">
                    <a:solidFill>
                      <a:prstClr val="black"/>
                    </a:solidFill>
                    <a:latin typeface="黑体" pitchFamily="49" charset="-122"/>
                    <a:ea typeface="黑体" pitchFamily="49" charset="-122"/>
                  </a:rPr>
                  <a:t>五年级  </a:t>
                </a:r>
                <a:r>
                  <a:rPr kumimoji="1" lang="zh-CN" altLang="en-US" sz="1200" dirty="0">
                    <a:solidFill>
                      <a:prstClr val="black"/>
                    </a:solidFill>
                    <a:latin typeface="黑体" pitchFamily="49" charset="-122"/>
                    <a:ea typeface="黑体" pitchFamily="49" charset="-122"/>
                  </a:rPr>
                  <a:t>下册</a:t>
                </a:r>
              </a:p>
            </p:txBody>
          </p:sp>
          <p:cxnSp>
            <p:nvCxnSpPr>
              <p:cNvPr id="8" name="直线连接符 4">
                <a:extLst>
                  <a:ext uri="{FF2B5EF4-FFF2-40B4-BE49-F238E27FC236}">
                    <a16:creationId xmlns:a16="http://schemas.microsoft.com/office/drawing/2014/main" xmlns="" id="{1E311F30-AE0E-1142-B8F8-A010971443F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0" y="318537"/>
                <a:ext cx="3275856" cy="0"/>
              </a:xfrm>
              <a:prstGeom prst="line">
                <a:avLst/>
              </a:prstGeom>
              <a:ln w="15875" cmpd="sng">
                <a:gradFill flip="none" rotWithShape="1">
                  <a:gsLst>
                    <a:gs pos="10000">
                      <a:schemeClr val="accent1">
                        <a:lumMod val="0"/>
                        <a:lumOff val="100000"/>
                      </a:schemeClr>
                    </a:gs>
                    <a:gs pos="65000">
                      <a:schemeClr val="accent1">
                        <a:lumMod val="100000"/>
                      </a:schemeClr>
                    </a:gs>
                  </a:gsLst>
                  <a:lin ang="10800000" scaled="0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9" name="单圆角矩形 8">
            <a:extLst>
              <a:ext uri="{FF2B5EF4-FFF2-40B4-BE49-F238E27FC236}">
                <a16:creationId xmlns:a16="http://schemas.microsoft.com/office/drawing/2014/main" xmlns="" id="{C5E52B34-5C53-2E45-95C1-78E377A38780}"/>
              </a:ext>
            </a:extLst>
          </p:cNvPr>
          <p:cNvSpPr/>
          <p:nvPr/>
        </p:nvSpPr>
        <p:spPr>
          <a:xfrm>
            <a:off x="5004488" y="3719576"/>
            <a:ext cx="1799760" cy="432048"/>
          </a:xfrm>
          <a:prstGeom prst="round1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sp>
        <p:nvSpPr>
          <p:cNvPr id="10" name="单圆角矩形 9">
            <a:extLst>
              <a:ext uri="{FF2B5EF4-FFF2-40B4-BE49-F238E27FC236}">
                <a16:creationId xmlns:a16="http://schemas.microsoft.com/office/drawing/2014/main" xmlns="" id="{A7F1D9EF-3316-7D4F-B483-9E0FEE52FEB5}"/>
              </a:ext>
            </a:extLst>
          </p:cNvPr>
          <p:cNvSpPr/>
          <p:nvPr/>
        </p:nvSpPr>
        <p:spPr>
          <a:xfrm>
            <a:off x="2195736" y="3719576"/>
            <a:ext cx="1799760" cy="432048"/>
          </a:xfrm>
          <a:prstGeom prst="round1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sp>
        <p:nvSpPr>
          <p:cNvPr id="11" name="单圆角矩形 10">
            <a:extLst>
              <a:ext uri="{FF2B5EF4-FFF2-40B4-BE49-F238E27FC236}">
                <a16:creationId xmlns:a16="http://schemas.microsoft.com/office/drawing/2014/main" xmlns="" id="{ADFE2713-38A2-5B46-8BD5-90224BE2A534}"/>
              </a:ext>
            </a:extLst>
          </p:cNvPr>
          <p:cNvSpPr/>
          <p:nvPr/>
        </p:nvSpPr>
        <p:spPr>
          <a:xfrm>
            <a:off x="5004048" y="3025309"/>
            <a:ext cx="1799760" cy="432048"/>
          </a:xfrm>
          <a:prstGeom prst="round1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sp>
        <p:nvSpPr>
          <p:cNvPr id="13" name="单圆角矩形 12">
            <a:extLst>
              <a:ext uri="{FF2B5EF4-FFF2-40B4-BE49-F238E27FC236}">
                <a16:creationId xmlns:a16="http://schemas.microsoft.com/office/drawing/2014/main" xmlns="" id="{14484992-177A-7B4A-A42C-270BAA3F58F1}"/>
              </a:ext>
            </a:extLst>
          </p:cNvPr>
          <p:cNvSpPr/>
          <p:nvPr/>
        </p:nvSpPr>
        <p:spPr>
          <a:xfrm>
            <a:off x="2196176" y="3025309"/>
            <a:ext cx="1799760" cy="432048"/>
          </a:xfrm>
          <a:prstGeom prst="round1Rect">
            <a:avLst/>
          </a:prstGeom>
          <a:solidFill>
            <a:srgbClr val="ACBD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2696721" y="1435155"/>
            <a:ext cx="3540073" cy="1084912"/>
          </a:xfrm>
          <a:prstGeom prst="rect">
            <a:avLst/>
          </a:prstGeom>
          <a:noFill/>
          <a:effectLst>
            <a:softEdge rad="0"/>
          </a:effectLst>
        </p:spPr>
        <p:txBody>
          <a:bodyPr wrap="none" lIns="68580" tIns="34290" rIns="68580" bIns="34290" rtlCol="0">
            <a:spAutoFit/>
          </a:bodyPr>
          <a:lstStyle/>
          <a:p>
            <a:pPr algn="ctr"/>
            <a:r>
              <a:rPr lang="zh-CN" altLang="en-US" sz="6600" b="1" dirty="0" smtClean="0">
                <a:solidFill>
                  <a:prstClr val="black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练 习 </a:t>
            </a:r>
            <a:r>
              <a:rPr lang="zh-CN" altLang="en-US" sz="6600" b="1" dirty="0">
                <a:solidFill>
                  <a:prstClr val="black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三</a:t>
            </a:r>
          </a:p>
        </p:txBody>
      </p:sp>
      <p:pic>
        <p:nvPicPr>
          <p:cNvPr id="15" name="图片 5"/>
          <p:cNvPicPr>
            <a:picLocks noChangeAspect="1"/>
          </p:cNvPicPr>
          <p:nvPr/>
        </p:nvPicPr>
        <p:blipFill rotWithShape="1">
          <a:blip r:embed="rId2" cstate="print"/>
          <a:srcRect l="35500" r="32250" b="80044"/>
          <a:stretch>
            <a:fillRect/>
          </a:stretch>
        </p:blipFill>
        <p:spPr bwMode="auto">
          <a:xfrm flipH="1">
            <a:off x="1613654" y="4457278"/>
            <a:ext cx="321771" cy="287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圆角矩形 15">
            <a:hlinkClick r:id="rId3" action="ppaction://hlinksldjump"/>
          </p:cNvPr>
          <p:cNvSpPr/>
          <p:nvPr/>
        </p:nvSpPr>
        <p:spPr>
          <a:xfrm>
            <a:off x="2218497" y="2952109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 smtClean="0">
                <a:solidFill>
                  <a:prstClr val="black"/>
                </a:solidFill>
                <a:latin typeface="宋体" panose="02010600030101010101" pitchFamily="2" charset="-122"/>
              </a:rPr>
              <a:t>复习旧知</a:t>
            </a:r>
            <a:endParaRPr lang="zh-CN" altLang="en-US" sz="2800" b="1" dirty="0">
              <a:solidFill>
                <a:prstClr val="black"/>
              </a:solidFill>
              <a:latin typeface="宋体" panose="02010600030101010101" pitchFamily="2" charset="-122"/>
            </a:endParaRPr>
          </a:p>
        </p:txBody>
      </p:sp>
      <p:sp>
        <p:nvSpPr>
          <p:cNvPr id="18" name="圆角矩形 17">
            <a:hlinkClick r:id="rId4" action="ppaction://hlinksldjump"/>
          </p:cNvPr>
          <p:cNvSpPr/>
          <p:nvPr/>
        </p:nvSpPr>
        <p:spPr>
          <a:xfrm>
            <a:off x="2247861" y="36490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prstClr val="black"/>
                </a:solidFill>
                <a:latin typeface="宋体"/>
              </a:rPr>
              <a:t>课堂小结</a:t>
            </a:r>
          </a:p>
        </p:txBody>
      </p:sp>
      <p:sp>
        <p:nvSpPr>
          <p:cNvPr id="19" name="圆角矩形 18">
            <a:hlinkClick r:id="rId5" action="ppaction://hlinksldjump"/>
          </p:cNvPr>
          <p:cNvSpPr/>
          <p:nvPr/>
        </p:nvSpPr>
        <p:spPr>
          <a:xfrm>
            <a:off x="5073757" y="36490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prstClr val="black"/>
                </a:solidFill>
                <a:latin typeface="宋体"/>
              </a:rPr>
              <a:t>课后作业</a:t>
            </a:r>
          </a:p>
        </p:txBody>
      </p:sp>
      <p:sp>
        <p:nvSpPr>
          <p:cNvPr id="20" name="矩形 19"/>
          <p:cNvSpPr/>
          <p:nvPr/>
        </p:nvSpPr>
        <p:spPr>
          <a:xfrm>
            <a:off x="912693" y="519703"/>
            <a:ext cx="2196755" cy="68480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4000" b="1" dirty="0" smtClean="0">
                <a:solidFill>
                  <a:srgbClr val="0050AA"/>
                </a:solidFill>
                <a:latin typeface="宋体"/>
              </a:rPr>
              <a:t>简易方程</a:t>
            </a:r>
            <a:endParaRPr lang="zh-CN" altLang="en-US" sz="4000" b="1" dirty="0">
              <a:solidFill>
                <a:srgbClr val="0050AA"/>
              </a:solidFill>
              <a:latin typeface="宋体"/>
            </a:endParaRPr>
          </a:p>
        </p:txBody>
      </p:sp>
      <p:sp>
        <p:nvSpPr>
          <p:cNvPr id="21" name="圆角矩形 20">
            <a:hlinkClick r:id="rId6" action="ppaction://hlinksldjump"/>
          </p:cNvPr>
          <p:cNvSpPr/>
          <p:nvPr/>
        </p:nvSpPr>
        <p:spPr>
          <a:xfrm>
            <a:off x="5112284" y="29322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 smtClean="0">
                <a:solidFill>
                  <a:prstClr val="black"/>
                </a:solidFill>
                <a:latin typeface="宋体"/>
              </a:rPr>
              <a:t>巩固练习</a:t>
            </a:r>
            <a:endParaRPr lang="zh-CN" altLang="en-US" sz="2800" b="1" dirty="0">
              <a:solidFill>
                <a:prstClr val="black"/>
              </a:solidFill>
              <a:latin typeface="宋体"/>
            </a:endParaRPr>
          </a:p>
        </p:txBody>
      </p:sp>
      <p:pic>
        <p:nvPicPr>
          <p:cNvPr id="22" name="图片 5"/>
          <p:cNvPicPr>
            <a:picLocks noChangeAspect="1"/>
          </p:cNvPicPr>
          <p:nvPr/>
        </p:nvPicPr>
        <p:blipFill rotWithShape="1">
          <a:blip r:embed="rId2" cstate="print"/>
          <a:srcRect l="35500" r="32250" b="80044"/>
          <a:stretch>
            <a:fillRect/>
          </a:stretch>
        </p:blipFill>
        <p:spPr bwMode="auto">
          <a:xfrm>
            <a:off x="6780547" y="4413687"/>
            <a:ext cx="321771" cy="287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23" name="组合 22"/>
          <p:cNvGrpSpPr/>
          <p:nvPr/>
        </p:nvGrpSpPr>
        <p:grpSpPr>
          <a:xfrm>
            <a:off x="231783" y="519703"/>
            <a:ext cx="654821" cy="683823"/>
            <a:chOff x="1306635" y="1404594"/>
            <a:chExt cx="654821" cy="683823"/>
          </a:xfrm>
        </p:grpSpPr>
        <p:pic>
          <p:nvPicPr>
            <p:cNvPr id="24" name="图片 23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06635" y="1440417"/>
              <a:ext cx="654821" cy="648000"/>
            </a:xfrm>
            <a:prstGeom prst="rect">
              <a:avLst/>
            </a:prstGeom>
          </p:spPr>
        </p:pic>
        <p:sp>
          <p:nvSpPr>
            <p:cNvPr id="25" name="文本框 10"/>
            <p:cNvSpPr txBox="1"/>
            <p:nvPr/>
          </p:nvSpPr>
          <p:spPr>
            <a:xfrm>
              <a:off x="1428700" y="1404594"/>
              <a:ext cx="410690" cy="6309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sz="3500" b="1" dirty="0">
                  <a:solidFill>
                    <a:srgbClr val="0050AA"/>
                  </a:solidFill>
                  <a:latin typeface="宋体"/>
                </a:rPr>
                <a:t>1</a:t>
              </a:r>
              <a:endParaRPr kumimoji="1" lang="zh-CN" altLang="en-US" sz="3500" b="1" dirty="0">
                <a:solidFill>
                  <a:srgbClr val="0050AA"/>
                </a:solidFill>
                <a:latin typeface="宋体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86797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图片 2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8" y="1751774"/>
            <a:ext cx="7500895" cy="2620176"/>
          </a:xfrm>
          <a:prstGeom prst="rect">
            <a:avLst/>
          </a:prstGeom>
        </p:spPr>
      </p:pic>
      <p:pic>
        <p:nvPicPr>
          <p:cNvPr id="24" name="图片 23">
            <a:extLst>
              <a:ext uri="{FF2B5EF4-FFF2-40B4-BE49-F238E27FC236}">
                <a16:creationId xmlns:a16="http://schemas.microsoft.com/office/drawing/2014/main" xmlns="" id="{3DC3C1FC-FFBE-B043-8654-5FA13894012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193" y="492071"/>
            <a:ext cx="366860" cy="456339"/>
          </a:xfrm>
          <a:prstGeom prst="rect">
            <a:avLst/>
          </a:prstGeom>
        </p:spPr>
      </p:pic>
      <p:sp>
        <p:nvSpPr>
          <p:cNvPr id="25" name="文本框 14"/>
          <p:cNvSpPr txBox="1"/>
          <p:nvPr/>
        </p:nvSpPr>
        <p:spPr>
          <a:xfrm>
            <a:off x="611560" y="411510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课堂小结</a:t>
            </a:r>
            <a:endParaRPr lang="zh-CN" altLang="en-US" sz="3200" b="1" dirty="0">
              <a:solidFill>
                <a:srgbClr val="875000"/>
              </a:solidFill>
              <a:latin typeface="幼圆" pitchFamily="49" charset="-122"/>
              <a:ea typeface="幼圆" pitchFamily="49" charset="-122"/>
            </a:endParaRPr>
          </a:p>
        </p:txBody>
      </p:sp>
      <p:sp>
        <p:nvSpPr>
          <p:cNvPr id="27" name="Rectangle 5"/>
          <p:cNvSpPr>
            <a:spLocks noChangeArrowheads="1"/>
          </p:cNvSpPr>
          <p:nvPr/>
        </p:nvSpPr>
        <p:spPr bwMode="auto">
          <a:xfrm>
            <a:off x="783812" y="1082692"/>
            <a:ext cx="5165517" cy="500137"/>
          </a:xfrm>
          <a:prstGeom prst="rect">
            <a:avLst/>
          </a:prstGeom>
          <a:noFill/>
          <a:effectLst>
            <a:softEdge rad="0"/>
          </a:effectLst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zh-CN" sz="2800" b="1" dirty="0">
                <a:solidFill>
                  <a:prstClr val="black"/>
                </a:solidFill>
                <a:latin typeface="宋体"/>
              </a:rPr>
              <a:t>这节课你们都学会了哪些知识？</a:t>
            </a:r>
            <a:endParaRPr lang="zh-CN" altLang="en-US" sz="2800" b="1" dirty="0">
              <a:solidFill>
                <a:prstClr val="black"/>
              </a:solidFill>
              <a:latin typeface="宋体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995756" y="2072918"/>
            <a:ext cx="694040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1.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列方程解决实际问题要注意什么？</a:t>
            </a:r>
            <a:endParaRPr lang="en-US" altLang="zh-CN" sz="2400" b="1" dirty="0" smtClean="0">
              <a:latin typeface="楷体" pitchFamily="49" charset="-122"/>
              <a:ea typeface="楷体" pitchFamily="49" charset="-122"/>
            </a:endParaRPr>
          </a:p>
          <a:p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 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 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要根据数量关系列出方程，再解方程。</a:t>
            </a:r>
            <a:endParaRPr lang="en-US" altLang="zh-CN" sz="2400" b="1" dirty="0" smtClean="0">
              <a:latin typeface="楷体" pitchFamily="49" charset="-122"/>
              <a:ea typeface="楷体" pitchFamily="49" charset="-122"/>
            </a:endParaRPr>
          </a:p>
          <a:p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2.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解方程时要注意什么？</a:t>
            </a:r>
            <a:endParaRPr lang="en-US" altLang="zh-CN" sz="2400" b="1" dirty="0" smtClean="0">
              <a:latin typeface="楷体" pitchFamily="49" charset="-122"/>
              <a:ea typeface="楷体" pitchFamily="49" charset="-122"/>
            </a:endParaRPr>
          </a:p>
          <a:p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 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 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不管是哪种形式的方程，最后</a:t>
            </a:r>
            <a:r>
              <a:rPr lang="zh-CN" altLang="en-US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都变成</a:t>
            </a:r>
            <a:r>
              <a:rPr lang="en-US" altLang="zh-CN" sz="2400" b="1" i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Times New Roman" pitchFamily="18" charset="0"/>
                <a:sym typeface="宋体" pitchFamily="2" charset="-122"/>
              </a:rPr>
              <a:t>a</a:t>
            </a:r>
            <a:r>
              <a:rPr lang="en-US" altLang="zh-CN" sz="2400" b="1" i="1" dirty="0">
                <a:solidFill>
                  <a:srgbClr val="FF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  <a:sym typeface="宋体" pitchFamily="2" charset="-122"/>
              </a:rPr>
              <a:t>x</a:t>
            </a:r>
            <a:r>
              <a:rPr lang="en-US" altLang="zh-CN" sz="2400" b="1" i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Times New Roman" pitchFamily="18" charset="0"/>
                <a:sym typeface="宋体" pitchFamily="2" charset="-122"/>
              </a:rPr>
              <a:t>=b</a:t>
            </a:r>
            <a:r>
              <a:rPr lang="zh-CN" altLang="en-US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Times New Roman" pitchFamily="18" charset="0"/>
                <a:sym typeface="宋体" pitchFamily="2" charset="-122"/>
              </a:rPr>
              <a:t>的</a:t>
            </a:r>
            <a:r>
              <a:rPr lang="zh-CN" altLang="en-US" sz="24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Times New Roman" pitchFamily="18" charset="0"/>
                <a:sym typeface="宋体" pitchFamily="2" charset="-122"/>
              </a:rPr>
              <a:t>形式</a:t>
            </a:r>
            <a:endParaRPr lang="en-US" altLang="zh-CN" sz="2400" b="1" dirty="0" smtClean="0">
              <a:solidFill>
                <a:srgbClr val="FF0000"/>
              </a:solidFill>
              <a:latin typeface="楷体" pitchFamily="49" charset="-122"/>
              <a:ea typeface="楷体" pitchFamily="49" charset="-122"/>
              <a:cs typeface="Times New Roman" pitchFamily="18" charset="0"/>
              <a:sym typeface="宋体" pitchFamily="2" charset="-122"/>
            </a:endParaRPr>
          </a:p>
          <a:p>
            <a:r>
              <a:rPr lang="en-US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Times New Roman" pitchFamily="18" charset="0"/>
                <a:sym typeface="宋体" pitchFamily="2" charset="-122"/>
              </a:rPr>
              <a:t> </a:t>
            </a:r>
            <a:r>
              <a:rPr lang="en-US" altLang="zh-CN" sz="24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Times New Roman" pitchFamily="18" charset="0"/>
                <a:sym typeface="宋体" pitchFamily="2" charset="-122"/>
              </a:rPr>
              <a:t> </a:t>
            </a:r>
            <a:r>
              <a:rPr lang="zh-CN" altLang="en-US" sz="24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sym typeface="宋体" pitchFamily="2" charset="-122"/>
              </a:rPr>
              <a:t>再解。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1059582"/>
            <a:ext cx="5437285" cy="4130864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0F447194-2000-CB43-9812-4A9B367144F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193" y="494144"/>
            <a:ext cx="366861" cy="456339"/>
          </a:xfrm>
          <a:prstGeom prst="rect">
            <a:avLst/>
          </a:prstGeom>
        </p:spPr>
      </p:pic>
      <p:sp>
        <p:nvSpPr>
          <p:cNvPr id="10" name="文本框 14"/>
          <p:cNvSpPr txBox="1"/>
          <p:nvPr/>
        </p:nvSpPr>
        <p:spPr>
          <a:xfrm>
            <a:off x="611560" y="425882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课后作业</a:t>
            </a:r>
            <a:endParaRPr lang="zh-CN" altLang="en-US" sz="3200" b="1" dirty="0">
              <a:solidFill>
                <a:srgbClr val="875000"/>
              </a:solidFill>
              <a:latin typeface="幼圆" pitchFamily="49" charset="-122"/>
              <a:ea typeface="幼圆" pitchFamily="49" charset="-122"/>
            </a:endParaRPr>
          </a:p>
        </p:txBody>
      </p:sp>
      <p:sp>
        <p:nvSpPr>
          <p:cNvPr id="15" name="矩形 14">
            <a:extLst>
              <a:ext uri="{FF2B5EF4-FFF2-40B4-BE49-F238E27FC236}">
                <a16:creationId xmlns="" xmlns:a16="http://schemas.microsoft.com/office/drawing/2014/main" id="{D7253601-E10B-4FDD-BD73-6C4252EB07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51720" y="1635646"/>
            <a:ext cx="4861221" cy="16748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9pPr>
          </a:lstStyle>
          <a:p>
            <a:pPr>
              <a:lnSpc>
                <a:spcPct val="150000"/>
              </a:lnSpc>
              <a:buNone/>
            </a:pPr>
            <a:r>
              <a:rPr lang="en-US" altLang="zh-CN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1.</a:t>
            </a:r>
            <a:r>
              <a:rPr lang="zh-CN" altLang="en-US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从教材课后习题中选取；</a:t>
            </a:r>
          </a:p>
          <a:p>
            <a:pPr>
              <a:lnSpc>
                <a:spcPct val="150000"/>
              </a:lnSpc>
              <a:buNone/>
            </a:pPr>
            <a:r>
              <a:rPr lang="en-US" altLang="zh-CN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2.</a:t>
            </a:r>
            <a:r>
              <a:rPr lang="zh-CN" altLang="en-US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从课时练中选取。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547664" y="1347614"/>
            <a:ext cx="6469327" cy="1130642"/>
            <a:chOff x="1547664" y="1347614"/>
            <a:chExt cx="6469327" cy="1130642"/>
          </a:xfrm>
        </p:grpSpPr>
        <p:sp>
          <p:nvSpPr>
            <p:cNvPr id="4" name="文本框 3"/>
            <p:cNvSpPr txBox="1"/>
            <p:nvPr/>
          </p:nvSpPr>
          <p:spPr>
            <a:xfrm>
              <a:off x="4465813" y="1419486"/>
              <a:ext cx="3551178" cy="92333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kumimoji="1" lang="zh-CN" altLang="en-US" sz="5400" b="1" dirty="0">
                  <a:solidFill>
                    <a:srgbClr val="FF6600"/>
                  </a:solidFill>
                  <a:latin typeface="楷体" pitchFamily="49" charset="-122"/>
                  <a:ea typeface="楷体" pitchFamily="49" charset="-122"/>
                </a:rPr>
                <a:t>伴你成长</a:t>
              </a:r>
            </a:p>
          </p:txBody>
        </p:sp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47664" y="1347614"/>
              <a:ext cx="2876487" cy="113064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722929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3732" y="2931790"/>
            <a:ext cx="817563" cy="1252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" name="圆角矩形标注 26"/>
          <p:cNvSpPr/>
          <p:nvPr/>
        </p:nvSpPr>
        <p:spPr>
          <a:xfrm>
            <a:off x="1728192" y="1447208"/>
            <a:ext cx="5004048" cy="438582"/>
          </a:xfrm>
          <a:prstGeom prst="wedgeRoundRectCallout">
            <a:avLst>
              <a:gd name="adj1" fmla="val -54450"/>
              <a:gd name="adj2" fmla="val 44738"/>
              <a:gd name="adj3" fmla="val 16667"/>
            </a:avLst>
          </a:prstGeom>
          <a:pattFill prst="pct5">
            <a:fgClr>
              <a:schemeClr val="bg1"/>
            </a:fgClr>
            <a:bgClr>
              <a:schemeClr val="bg1"/>
            </a:bgClr>
          </a:patt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形如</a:t>
            </a:r>
            <a:r>
              <a:rPr lang="en-US" altLang="zh-CN" sz="2400" b="1" i="1" dirty="0" err="1">
                <a:ea typeface="楷体" pitchFamily="49" charset="-122"/>
              </a:rPr>
              <a:t>a</a:t>
            </a:r>
            <a:r>
              <a:rPr lang="en-US" altLang="zh-CN" sz="2400" b="1" i="1" dirty="0" err="1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x</a:t>
            </a:r>
            <a:r>
              <a:rPr lang="en-US" altLang="zh-CN" sz="2400" b="1" dirty="0" err="1">
                <a:latin typeface="楷体" pitchFamily="49" charset="-122"/>
                <a:ea typeface="楷体" pitchFamily="49" charset="-122"/>
              </a:rPr>
              <a:t>±</a:t>
            </a:r>
            <a:r>
              <a:rPr lang="en-US" altLang="zh-CN" sz="2400" b="1" i="1" dirty="0" err="1">
                <a:ea typeface="楷体" pitchFamily="49" charset="-122"/>
              </a:rPr>
              <a:t>b</a:t>
            </a:r>
            <a:r>
              <a:rPr lang="en-US" altLang="zh-CN" sz="2400" b="1" i="1" dirty="0" err="1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x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=</a:t>
            </a:r>
            <a:r>
              <a:rPr lang="en-US" altLang="zh-CN" sz="2400" b="1" i="1" dirty="0">
                <a:ea typeface="楷体" pitchFamily="49" charset="-122"/>
              </a:rPr>
              <a:t>c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的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方程怎么解答？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8" name="圆角矩形标注 27"/>
          <p:cNvSpPr/>
          <p:nvPr/>
        </p:nvSpPr>
        <p:spPr>
          <a:xfrm>
            <a:off x="1735658" y="2961493"/>
            <a:ext cx="5580112" cy="1048322"/>
          </a:xfrm>
          <a:prstGeom prst="wedgeRoundRectCallout">
            <a:avLst>
              <a:gd name="adj1" fmla="val 52022"/>
              <a:gd name="adj2" fmla="val -30505"/>
              <a:gd name="adj3" fmla="val 16667"/>
            </a:avLst>
          </a:prstGeom>
          <a:pattFill prst="pct5">
            <a:fgClr>
              <a:schemeClr val="bg1"/>
            </a:fgClr>
            <a:bgClr>
              <a:schemeClr val="bg1"/>
            </a:bgClr>
          </a:patt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>
              <a:spcBef>
                <a:spcPct val="30000"/>
              </a:spcBef>
            </a:pPr>
            <a:r>
              <a:rPr lang="zh-CN" altLang="en-US" sz="2400" b="1" dirty="0">
                <a:solidFill>
                  <a:schemeClr val="tx1"/>
                </a:solidFill>
                <a:latin typeface="楷体" pitchFamily="49" charset="-122"/>
                <a:ea typeface="楷体" pitchFamily="49" charset="-122"/>
                <a:sym typeface="宋体" pitchFamily="2" charset="-122"/>
              </a:rPr>
              <a:t>解形</a:t>
            </a:r>
            <a:r>
              <a:rPr lang="zh-CN" altLang="en-US" sz="2400" b="1" dirty="0" smtClean="0">
                <a:solidFill>
                  <a:schemeClr val="tx1"/>
                </a:solidFill>
                <a:latin typeface="楷体" pitchFamily="49" charset="-122"/>
                <a:ea typeface="楷体" pitchFamily="49" charset="-122"/>
                <a:sym typeface="宋体" pitchFamily="2" charset="-122"/>
              </a:rPr>
              <a:t>如</a:t>
            </a:r>
            <a:r>
              <a:rPr lang="en-US" altLang="zh-CN" sz="2400" b="1" i="1" dirty="0" err="1">
                <a:solidFill>
                  <a:schemeClr val="tx1"/>
                </a:solidFill>
                <a:ea typeface="楷体" pitchFamily="49" charset="-122"/>
              </a:rPr>
              <a:t>a</a:t>
            </a:r>
            <a:r>
              <a:rPr lang="en-US" altLang="zh-CN" sz="2400" b="1" i="1" dirty="0" err="1">
                <a:solidFill>
                  <a:schemeClr val="tx1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x</a:t>
            </a:r>
            <a:r>
              <a:rPr lang="en-US" altLang="zh-CN" sz="2400" b="1" dirty="0" err="1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±</a:t>
            </a:r>
            <a:r>
              <a:rPr lang="en-US" altLang="zh-CN" sz="2400" b="1" i="1" dirty="0" err="1">
                <a:solidFill>
                  <a:schemeClr val="tx1"/>
                </a:solidFill>
                <a:ea typeface="楷体" pitchFamily="49" charset="-122"/>
              </a:rPr>
              <a:t>b</a:t>
            </a:r>
            <a:r>
              <a:rPr lang="en-US" altLang="zh-CN" sz="2400" b="1" i="1" dirty="0" err="1">
                <a:solidFill>
                  <a:schemeClr val="tx1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x</a:t>
            </a:r>
            <a:r>
              <a:rPr lang="en-US" altLang="zh-CN" sz="2400" b="1" dirty="0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=</a:t>
            </a:r>
            <a:r>
              <a:rPr lang="en-US" altLang="zh-CN" sz="2400" b="1" i="1" dirty="0">
                <a:solidFill>
                  <a:schemeClr val="tx1"/>
                </a:solidFill>
                <a:ea typeface="楷体" pitchFamily="49" charset="-122"/>
              </a:rPr>
              <a:t>c</a:t>
            </a:r>
            <a:r>
              <a:rPr lang="zh-CN" altLang="en-US" sz="2400" b="1" dirty="0" smtClean="0">
                <a:solidFill>
                  <a:schemeClr val="tx1"/>
                </a:solidFill>
                <a:latin typeface="楷体" pitchFamily="49" charset="-122"/>
                <a:ea typeface="楷体" pitchFamily="49" charset="-122"/>
                <a:cs typeface="Times New Roman" pitchFamily="18" charset="0"/>
                <a:sym typeface="宋体" pitchFamily="2" charset="-122"/>
              </a:rPr>
              <a:t>的</a:t>
            </a:r>
            <a:r>
              <a:rPr lang="zh-CN" altLang="en-US" sz="2400" b="1" dirty="0">
                <a:solidFill>
                  <a:schemeClr val="tx1"/>
                </a:solidFill>
                <a:latin typeface="楷体" pitchFamily="49" charset="-122"/>
                <a:ea typeface="楷体" pitchFamily="49" charset="-122"/>
                <a:cs typeface="Times New Roman" pitchFamily="18" charset="0"/>
                <a:sym typeface="宋体" pitchFamily="2" charset="-122"/>
              </a:rPr>
              <a:t>方程，先根据乘法分配律进行化</a:t>
            </a:r>
            <a:r>
              <a:rPr lang="zh-CN" altLang="en-US" sz="2400" b="1" dirty="0" smtClean="0">
                <a:solidFill>
                  <a:schemeClr val="tx1"/>
                </a:solidFill>
                <a:latin typeface="楷体" pitchFamily="49" charset="-122"/>
                <a:ea typeface="楷体" pitchFamily="49" charset="-122"/>
                <a:cs typeface="Times New Roman" pitchFamily="18" charset="0"/>
                <a:sym typeface="宋体" pitchFamily="2" charset="-122"/>
              </a:rPr>
              <a:t>简。如</a:t>
            </a:r>
            <a:r>
              <a:rPr lang="en-US" altLang="zh-CN" sz="2400" b="1" dirty="0" smtClean="0">
                <a:solidFill>
                  <a:schemeClr val="tx1"/>
                </a:solidFill>
                <a:latin typeface="楷体" pitchFamily="49" charset="-122"/>
                <a:ea typeface="楷体" pitchFamily="49" charset="-122"/>
                <a:cs typeface="Times New Roman" pitchFamily="18" charset="0"/>
                <a:sym typeface="宋体" pitchFamily="2" charset="-122"/>
              </a:rPr>
              <a:t>4</a:t>
            </a:r>
            <a:r>
              <a:rPr lang="en-US" altLang="zh-CN" sz="2400" b="1" i="1" dirty="0" smtClean="0">
                <a:solidFill>
                  <a:schemeClr val="tx1"/>
                </a:solidFill>
                <a:latin typeface="Times New Roman" pitchFamily="18" charset="0"/>
                <a:ea typeface="Microsoft JhengHei" pitchFamily="34" charset="-120"/>
                <a:cs typeface="Times New Roman" pitchFamily="18" charset="0"/>
                <a:sym typeface="宋体" pitchFamily="2" charset="-122"/>
              </a:rPr>
              <a:t>x</a:t>
            </a:r>
            <a:r>
              <a:rPr lang="en-US" altLang="zh-CN" sz="2400" b="1" dirty="0" smtClean="0">
                <a:solidFill>
                  <a:schemeClr val="tx1"/>
                </a:solidFill>
                <a:latin typeface="楷体" pitchFamily="49" charset="-122"/>
                <a:ea typeface="楷体" pitchFamily="49" charset="-122"/>
                <a:cs typeface="Times New Roman" pitchFamily="18" charset="0"/>
                <a:sym typeface="宋体" pitchFamily="2" charset="-122"/>
              </a:rPr>
              <a:t>+6</a:t>
            </a:r>
            <a:r>
              <a:rPr lang="en-US" altLang="zh-CN" sz="2400" b="1" i="1" dirty="0" smtClean="0">
                <a:solidFill>
                  <a:schemeClr val="tx1"/>
                </a:solidFill>
                <a:latin typeface="Times New Roman" pitchFamily="18" charset="0"/>
                <a:ea typeface="Microsoft JhengHei" pitchFamily="34" charset="-120"/>
                <a:cs typeface="Times New Roman" pitchFamily="18" charset="0"/>
                <a:sym typeface="宋体" pitchFamily="2" charset="-122"/>
              </a:rPr>
              <a:t>x</a:t>
            </a:r>
            <a:r>
              <a:rPr lang="en-US" altLang="zh-CN" sz="2400" b="1" dirty="0" smtClean="0">
                <a:solidFill>
                  <a:schemeClr val="tx1"/>
                </a:solidFill>
                <a:latin typeface="楷体" pitchFamily="49" charset="-122"/>
                <a:ea typeface="楷体" pitchFamily="49" charset="-122"/>
                <a:cs typeface="Times New Roman" pitchFamily="18" charset="0"/>
                <a:sym typeface="宋体" pitchFamily="2" charset="-122"/>
              </a:rPr>
              <a:t>=120</a:t>
            </a:r>
            <a:r>
              <a:rPr lang="zh-CN" altLang="en-US" sz="2400" b="1" dirty="0" smtClean="0">
                <a:solidFill>
                  <a:schemeClr val="tx1"/>
                </a:solidFill>
                <a:latin typeface="楷体" pitchFamily="49" charset="-122"/>
                <a:ea typeface="楷体" pitchFamily="49" charset="-122"/>
                <a:cs typeface="Times New Roman" pitchFamily="18" charset="0"/>
                <a:sym typeface="宋体" pitchFamily="2" charset="-122"/>
              </a:rPr>
              <a:t>化简成</a:t>
            </a:r>
            <a:r>
              <a:rPr lang="en-US" altLang="zh-CN" sz="2400" b="1" dirty="0" smtClean="0">
                <a:solidFill>
                  <a:schemeClr val="tx1"/>
                </a:solidFill>
                <a:latin typeface="楷体" pitchFamily="49" charset="-122"/>
                <a:ea typeface="楷体" pitchFamily="49" charset="-122"/>
                <a:cs typeface="Times New Roman" pitchFamily="18" charset="0"/>
                <a:sym typeface="宋体" pitchFamily="2" charset="-122"/>
              </a:rPr>
              <a:t>10</a:t>
            </a:r>
            <a:r>
              <a:rPr lang="en-US" altLang="zh-CN" sz="2400" b="1" i="1" dirty="0" smtClean="0">
                <a:solidFill>
                  <a:schemeClr val="tx1"/>
                </a:solidFill>
                <a:latin typeface="Times New Roman" pitchFamily="18" charset="0"/>
                <a:ea typeface="Microsoft JhengHei" pitchFamily="34" charset="-120"/>
                <a:cs typeface="Times New Roman" pitchFamily="18" charset="0"/>
                <a:sym typeface="宋体" pitchFamily="2" charset="-122"/>
              </a:rPr>
              <a:t>x</a:t>
            </a:r>
            <a:r>
              <a:rPr lang="en-US" altLang="zh-CN" sz="2400" b="1" dirty="0" smtClean="0">
                <a:solidFill>
                  <a:schemeClr val="tx1"/>
                </a:solidFill>
                <a:latin typeface="楷体" pitchFamily="49" charset="-122"/>
                <a:ea typeface="楷体" pitchFamily="49" charset="-122"/>
                <a:cs typeface="Times New Roman" pitchFamily="18" charset="0"/>
                <a:sym typeface="宋体" pitchFamily="2" charset="-122"/>
              </a:rPr>
              <a:t>=120</a:t>
            </a:r>
            <a:r>
              <a:rPr lang="zh-CN" altLang="en-US" sz="2400" b="1" dirty="0" smtClean="0">
                <a:solidFill>
                  <a:schemeClr val="tx1"/>
                </a:solidFill>
                <a:latin typeface="楷体" pitchFamily="49" charset="-122"/>
                <a:ea typeface="楷体" pitchFamily="49" charset="-122"/>
                <a:cs typeface="Times New Roman" pitchFamily="18" charset="0"/>
                <a:sym typeface="宋体" pitchFamily="2" charset="-122"/>
              </a:rPr>
              <a:t>。</a:t>
            </a:r>
            <a:endParaRPr lang="zh-CN" altLang="en-US" sz="2400" b="1" dirty="0">
              <a:solidFill>
                <a:schemeClr val="tx1"/>
              </a:solidFill>
              <a:latin typeface="楷体" pitchFamily="49" charset="-122"/>
              <a:ea typeface="楷体" pitchFamily="49" charset="-122"/>
              <a:cs typeface="Times New Roman" pitchFamily="18" charset="0"/>
            </a:endParaRPr>
          </a:p>
        </p:txBody>
      </p:sp>
      <p:sp>
        <p:nvSpPr>
          <p:cNvPr id="29" name="圆角矩形标注 28"/>
          <p:cNvSpPr/>
          <p:nvPr/>
        </p:nvSpPr>
        <p:spPr>
          <a:xfrm>
            <a:off x="1728192" y="1323043"/>
            <a:ext cx="5292080" cy="679870"/>
          </a:xfrm>
          <a:prstGeom prst="wedgeRoundRectCallout">
            <a:avLst>
              <a:gd name="adj1" fmla="val -53494"/>
              <a:gd name="adj2" fmla="val 22154"/>
              <a:gd name="adj3" fmla="val 16667"/>
            </a:avLst>
          </a:prstGeom>
          <a:pattFill prst="pct5">
            <a:fgClr>
              <a:schemeClr val="bg1"/>
            </a:fgClr>
            <a:bgClr>
              <a:schemeClr val="bg1"/>
            </a:bgClr>
          </a:patt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形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如</a:t>
            </a:r>
            <a:r>
              <a:rPr lang="en-US" altLang="zh-CN" sz="2400" b="1" i="1" dirty="0" err="1" smtClean="0">
                <a:ea typeface="楷体" pitchFamily="49" charset="-122"/>
              </a:rPr>
              <a:t>a</a:t>
            </a:r>
            <a:r>
              <a:rPr lang="en-US" altLang="zh-CN" sz="2400" b="1" i="1" dirty="0" err="1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x</a:t>
            </a:r>
            <a:r>
              <a:rPr lang="en-US" altLang="zh-CN" sz="2400" b="1" dirty="0" err="1" smtClean="0">
                <a:latin typeface="楷体" pitchFamily="49" charset="-122"/>
                <a:ea typeface="楷体" pitchFamily="49" charset="-122"/>
              </a:rPr>
              <a:t>±</a:t>
            </a:r>
            <a:r>
              <a:rPr lang="en-US" altLang="zh-CN" sz="2400" b="1" i="1" dirty="0" err="1" smtClean="0">
                <a:ea typeface="楷体" pitchFamily="49" charset="-122"/>
              </a:rPr>
              <a:t>b</a:t>
            </a:r>
            <a:r>
              <a:rPr lang="en-US" altLang="zh-CN" sz="2400" b="1" dirty="0" err="1" smtClean="0">
                <a:latin typeface="楷体" pitchFamily="49" charset="-122"/>
                <a:ea typeface="楷体" pitchFamily="49" charset="-122"/>
              </a:rPr>
              <a:t>×</a:t>
            </a:r>
            <a:r>
              <a:rPr lang="en-US" altLang="zh-CN" sz="2400" b="1" i="1" dirty="0" err="1" smtClean="0">
                <a:ea typeface="楷体" pitchFamily="49" charset="-122"/>
              </a:rPr>
              <a:t>c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=</a:t>
            </a:r>
            <a:r>
              <a:rPr lang="en-US" altLang="zh-CN" sz="2400" b="1" i="1" dirty="0" smtClean="0">
                <a:ea typeface="楷体" pitchFamily="49" charset="-122"/>
              </a:rPr>
              <a:t>d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的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方程怎么解答？</a:t>
            </a:r>
          </a:p>
        </p:txBody>
      </p:sp>
      <p:sp>
        <p:nvSpPr>
          <p:cNvPr id="30" name="圆角矩形标注 29"/>
          <p:cNvSpPr/>
          <p:nvPr/>
        </p:nvSpPr>
        <p:spPr>
          <a:xfrm>
            <a:off x="1547664" y="2975007"/>
            <a:ext cx="5796136" cy="1080120"/>
          </a:xfrm>
          <a:prstGeom prst="wedgeRoundRectCallout">
            <a:avLst>
              <a:gd name="adj1" fmla="val 53275"/>
              <a:gd name="adj2" fmla="val -52707"/>
              <a:gd name="adj3" fmla="val 16667"/>
            </a:avLst>
          </a:prstGeom>
          <a:pattFill prst="pct5">
            <a:fgClr>
              <a:schemeClr val="bg1"/>
            </a:fgClr>
            <a:bgClr>
              <a:schemeClr val="bg1"/>
            </a:bgClr>
          </a:patt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endParaRPr lang="en-US" altLang="zh-CN" sz="2000" b="1" dirty="0" smtClean="0">
              <a:solidFill>
                <a:srgbClr val="FF0000"/>
              </a:solidFill>
              <a:latin typeface="楷体" pitchFamily="49" charset="-122"/>
              <a:ea typeface="楷体" pitchFamily="49" charset="-122"/>
              <a:sym typeface="宋体" pitchFamily="2" charset="-122"/>
            </a:endParaRPr>
          </a:p>
          <a:p>
            <a:r>
              <a:rPr lang="zh-CN" altLang="en-US" sz="2400" b="1" dirty="0" smtClean="0">
                <a:solidFill>
                  <a:schemeClr val="tx1"/>
                </a:solidFill>
                <a:latin typeface="楷体" pitchFamily="49" charset="-122"/>
                <a:ea typeface="楷体" pitchFamily="49" charset="-122"/>
                <a:sym typeface="宋体" pitchFamily="2" charset="-122"/>
              </a:rPr>
              <a:t>解</a:t>
            </a:r>
            <a:r>
              <a:rPr lang="zh-CN" altLang="en-US" sz="2400" b="1" dirty="0">
                <a:solidFill>
                  <a:schemeClr val="tx1"/>
                </a:solidFill>
                <a:latin typeface="楷体" pitchFamily="49" charset="-122"/>
                <a:ea typeface="楷体" pitchFamily="49" charset="-122"/>
                <a:sym typeface="宋体" pitchFamily="2" charset="-122"/>
              </a:rPr>
              <a:t>形</a:t>
            </a:r>
            <a:r>
              <a:rPr lang="zh-CN" altLang="en-US" sz="2400" b="1" dirty="0" smtClean="0">
                <a:solidFill>
                  <a:schemeClr val="tx1"/>
                </a:solidFill>
                <a:latin typeface="楷体" pitchFamily="49" charset="-122"/>
                <a:ea typeface="楷体" pitchFamily="49" charset="-122"/>
                <a:sym typeface="宋体" pitchFamily="2" charset="-122"/>
              </a:rPr>
              <a:t>如</a:t>
            </a:r>
            <a:r>
              <a:rPr lang="en-US" altLang="zh-CN" sz="2400" b="1" i="1" dirty="0" err="1">
                <a:solidFill>
                  <a:schemeClr val="tx1"/>
                </a:solidFill>
                <a:ea typeface="楷体" pitchFamily="49" charset="-122"/>
              </a:rPr>
              <a:t>a</a:t>
            </a:r>
            <a:r>
              <a:rPr lang="en-US" altLang="zh-CN" sz="2400" b="1" i="1" dirty="0" err="1">
                <a:solidFill>
                  <a:schemeClr val="tx1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x</a:t>
            </a:r>
            <a:r>
              <a:rPr lang="en-US" altLang="zh-CN" sz="2400" b="1" dirty="0" err="1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±</a:t>
            </a:r>
            <a:r>
              <a:rPr lang="en-US" altLang="zh-CN" sz="2400" b="1" i="1" dirty="0" err="1">
                <a:solidFill>
                  <a:schemeClr val="tx1"/>
                </a:solidFill>
                <a:ea typeface="楷体" pitchFamily="49" charset="-122"/>
              </a:rPr>
              <a:t>b</a:t>
            </a:r>
            <a:r>
              <a:rPr lang="en-US" altLang="zh-CN" sz="2400" b="1" dirty="0" err="1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×</a:t>
            </a:r>
            <a:r>
              <a:rPr lang="en-US" altLang="zh-CN" sz="2400" b="1" i="1" dirty="0" err="1">
                <a:solidFill>
                  <a:schemeClr val="tx1"/>
                </a:solidFill>
                <a:ea typeface="楷体" pitchFamily="49" charset="-122"/>
              </a:rPr>
              <a:t>c</a:t>
            </a:r>
            <a:r>
              <a:rPr lang="en-US" altLang="zh-CN" sz="2400" b="1" dirty="0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=</a:t>
            </a:r>
            <a:r>
              <a:rPr lang="en-US" altLang="zh-CN" sz="2400" b="1" i="1" dirty="0">
                <a:solidFill>
                  <a:schemeClr val="tx1"/>
                </a:solidFill>
                <a:ea typeface="楷体" pitchFamily="49" charset="-122"/>
              </a:rPr>
              <a:t>d</a:t>
            </a:r>
            <a:r>
              <a:rPr lang="zh-CN" altLang="en-US" sz="2400" b="1" dirty="0" smtClean="0">
                <a:solidFill>
                  <a:schemeClr val="tx1"/>
                </a:solidFill>
                <a:latin typeface="楷体" pitchFamily="49" charset="-122"/>
                <a:ea typeface="楷体" pitchFamily="49" charset="-122"/>
                <a:cs typeface="Times New Roman" pitchFamily="18" charset="0"/>
                <a:sym typeface="宋体" pitchFamily="2" charset="-122"/>
              </a:rPr>
              <a:t>的</a:t>
            </a:r>
            <a:r>
              <a:rPr lang="zh-CN" altLang="en-US" sz="2400" b="1" dirty="0">
                <a:solidFill>
                  <a:schemeClr val="tx1"/>
                </a:solidFill>
                <a:latin typeface="楷体" pitchFamily="49" charset="-122"/>
                <a:ea typeface="楷体" pitchFamily="49" charset="-122"/>
                <a:cs typeface="Times New Roman" pitchFamily="18" charset="0"/>
                <a:sym typeface="宋体" pitchFamily="2" charset="-122"/>
              </a:rPr>
              <a:t>方程，先</a:t>
            </a:r>
            <a:r>
              <a:rPr lang="zh-CN" altLang="en-US" sz="2400" b="1" dirty="0" smtClean="0">
                <a:solidFill>
                  <a:schemeClr val="tx1"/>
                </a:solidFill>
                <a:latin typeface="楷体" pitchFamily="49" charset="-122"/>
                <a:ea typeface="楷体" pitchFamily="49" charset="-122"/>
                <a:cs typeface="Times New Roman" pitchFamily="18" charset="0"/>
                <a:sym typeface="宋体" pitchFamily="2" charset="-122"/>
              </a:rPr>
              <a:t>依据四则</a:t>
            </a:r>
            <a:r>
              <a:rPr lang="zh-CN" altLang="en-US" sz="2400" b="1" dirty="0">
                <a:solidFill>
                  <a:schemeClr val="tx1"/>
                </a:solidFill>
                <a:latin typeface="楷体" pitchFamily="49" charset="-122"/>
                <a:ea typeface="楷体" pitchFamily="49" charset="-122"/>
                <a:cs typeface="Times New Roman" pitchFamily="18" charset="0"/>
                <a:sym typeface="宋体" pitchFamily="2" charset="-122"/>
              </a:rPr>
              <a:t>混合运算进行</a:t>
            </a:r>
            <a:r>
              <a:rPr lang="zh-CN" altLang="en-US" sz="2400" b="1" dirty="0" smtClean="0">
                <a:solidFill>
                  <a:schemeClr val="tx1"/>
                </a:solidFill>
                <a:latin typeface="楷体" pitchFamily="49" charset="-122"/>
                <a:ea typeface="楷体" pitchFamily="49" charset="-122"/>
                <a:cs typeface="Times New Roman" pitchFamily="18" charset="0"/>
                <a:sym typeface="宋体" pitchFamily="2" charset="-122"/>
              </a:rPr>
              <a:t>计算。如</a:t>
            </a:r>
            <a:r>
              <a:rPr lang="en-US" altLang="zh-CN" sz="2400" b="1" dirty="0" smtClean="0">
                <a:solidFill>
                  <a:schemeClr val="tx1"/>
                </a:solidFill>
                <a:latin typeface="楷体" pitchFamily="49" charset="-122"/>
                <a:ea typeface="楷体" pitchFamily="49" charset="-122"/>
                <a:cs typeface="Times New Roman" pitchFamily="18" charset="0"/>
                <a:sym typeface="宋体" pitchFamily="2" charset="-122"/>
              </a:rPr>
              <a:t>5</a:t>
            </a:r>
            <a:r>
              <a:rPr lang="en-US" altLang="zh-CN" sz="2400" b="1" i="1" dirty="0" smtClean="0">
                <a:solidFill>
                  <a:schemeClr val="tx1"/>
                </a:solidFill>
                <a:latin typeface="Times New Roman" pitchFamily="18" charset="0"/>
                <a:ea typeface="Microsoft JhengHei" pitchFamily="34" charset="-120"/>
                <a:cs typeface="Times New Roman" pitchFamily="18" charset="0"/>
                <a:sym typeface="宋体" pitchFamily="2" charset="-122"/>
              </a:rPr>
              <a:t>x</a:t>
            </a:r>
            <a:r>
              <a:rPr lang="en-US" altLang="zh-CN" sz="2400" b="1" dirty="0" smtClean="0">
                <a:solidFill>
                  <a:schemeClr val="tx1"/>
                </a:solidFill>
                <a:latin typeface="楷体" pitchFamily="49" charset="-122"/>
                <a:ea typeface="楷体" pitchFamily="49" charset="-122"/>
                <a:cs typeface="Times New Roman" pitchFamily="18" charset="0"/>
                <a:sym typeface="宋体" pitchFamily="2" charset="-122"/>
              </a:rPr>
              <a:t>-13</a:t>
            </a:r>
            <a:r>
              <a:rPr lang="en-US" altLang="zh-CN" sz="2400" b="1" dirty="0" smtClean="0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×5</a:t>
            </a:r>
            <a:r>
              <a:rPr lang="en-US" altLang="zh-CN" sz="2400" b="1" dirty="0" smtClean="0">
                <a:solidFill>
                  <a:schemeClr val="tx1"/>
                </a:solidFill>
                <a:latin typeface="楷体" pitchFamily="49" charset="-122"/>
                <a:ea typeface="楷体" pitchFamily="49" charset="-122"/>
                <a:cs typeface="Times New Roman" pitchFamily="18" charset="0"/>
                <a:sym typeface="宋体" pitchFamily="2" charset="-122"/>
              </a:rPr>
              <a:t>=150</a:t>
            </a:r>
            <a:r>
              <a:rPr lang="zh-CN" altLang="en-US" sz="2400" b="1" dirty="0" smtClean="0">
                <a:solidFill>
                  <a:schemeClr val="tx1"/>
                </a:solidFill>
                <a:latin typeface="楷体" pitchFamily="49" charset="-122"/>
                <a:ea typeface="楷体" pitchFamily="49" charset="-122"/>
                <a:cs typeface="Times New Roman" pitchFamily="18" charset="0"/>
                <a:sym typeface="宋体" pitchFamily="2" charset="-122"/>
              </a:rPr>
              <a:t>计算后是</a:t>
            </a:r>
            <a:r>
              <a:rPr lang="en-US" altLang="zh-CN" sz="2400" b="1" dirty="0" smtClean="0">
                <a:solidFill>
                  <a:schemeClr val="tx1"/>
                </a:solidFill>
                <a:latin typeface="楷体" pitchFamily="49" charset="-122"/>
                <a:ea typeface="楷体" pitchFamily="49" charset="-122"/>
                <a:cs typeface="Times New Roman" pitchFamily="18" charset="0"/>
                <a:sym typeface="宋体" pitchFamily="2" charset="-122"/>
              </a:rPr>
              <a:t>5</a:t>
            </a:r>
            <a:r>
              <a:rPr lang="en-US" altLang="zh-CN" sz="2400" b="1" i="1" dirty="0" smtClean="0">
                <a:solidFill>
                  <a:schemeClr val="tx1"/>
                </a:solidFill>
                <a:latin typeface="Times New Roman" pitchFamily="18" charset="0"/>
                <a:ea typeface="Microsoft JhengHei" pitchFamily="34" charset="-120"/>
                <a:cs typeface="Times New Roman" pitchFamily="18" charset="0"/>
                <a:sym typeface="宋体" pitchFamily="2" charset="-122"/>
              </a:rPr>
              <a:t>x</a:t>
            </a:r>
            <a:r>
              <a:rPr lang="en-US" altLang="zh-CN" sz="2400" b="1" dirty="0" smtClean="0">
                <a:solidFill>
                  <a:schemeClr val="tx1"/>
                </a:solidFill>
                <a:latin typeface="楷体" pitchFamily="49" charset="-122"/>
                <a:ea typeface="楷体" pitchFamily="49" charset="-122"/>
                <a:cs typeface="Times New Roman" pitchFamily="18" charset="0"/>
                <a:sym typeface="宋体" pitchFamily="2" charset="-122"/>
              </a:rPr>
              <a:t>-65=150</a:t>
            </a:r>
            <a:r>
              <a:rPr lang="zh-CN" altLang="en-US" sz="2400" b="1" dirty="0" smtClean="0">
                <a:solidFill>
                  <a:schemeClr val="tx1"/>
                </a:solidFill>
                <a:latin typeface="楷体" pitchFamily="49" charset="-122"/>
                <a:ea typeface="楷体" pitchFamily="49" charset="-122"/>
                <a:cs typeface="Times New Roman" pitchFamily="18" charset="0"/>
                <a:sym typeface="宋体" pitchFamily="2" charset="-122"/>
              </a:rPr>
              <a:t>。</a:t>
            </a:r>
            <a:endParaRPr lang="zh-CN" altLang="en-US" sz="2400" b="1" dirty="0">
              <a:solidFill>
                <a:schemeClr val="tx1"/>
              </a:solidFill>
              <a:latin typeface="楷体" pitchFamily="49" charset="-122"/>
              <a:ea typeface="楷体" pitchFamily="49" charset="-122"/>
              <a:cs typeface="Times New Roman" pitchFamily="18" charset="0"/>
            </a:endParaRPr>
          </a:p>
          <a:p>
            <a:endParaRPr lang="zh-CN" altLang="en-US" sz="20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244954"/>
            <a:ext cx="1126831" cy="1614828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3" y="479078"/>
            <a:ext cx="366860" cy="456339"/>
          </a:xfrm>
          <a:prstGeom prst="rect">
            <a:avLst/>
          </a:prstGeom>
        </p:spPr>
      </p:pic>
      <p:sp>
        <p:nvSpPr>
          <p:cNvPr id="19" name="文本框 14"/>
          <p:cNvSpPr txBox="1"/>
          <p:nvPr/>
        </p:nvSpPr>
        <p:spPr>
          <a:xfrm>
            <a:off x="611560" y="439395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复习旧知</a:t>
            </a:r>
            <a:endParaRPr lang="zh-CN" altLang="en-US" sz="3200" b="1" dirty="0">
              <a:solidFill>
                <a:srgbClr val="875000"/>
              </a:solidFill>
              <a:latin typeface="幼圆" pitchFamily="49" charset="-122"/>
              <a:ea typeface="幼圆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8" grpId="0" animBg="1"/>
      <p:bldP spid="29" grpId="0" animBg="1"/>
      <p:bldP spid="3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4979" y="2102087"/>
            <a:ext cx="817563" cy="1252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矩形 16"/>
          <p:cNvSpPr>
            <a:spLocks noChangeArrowheads="1"/>
          </p:cNvSpPr>
          <p:nvPr/>
        </p:nvSpPr>
        <p:spPr bwMode="auto">
          <a:xfrm>
            <a:off x="611560" y="3075806"/>
            <a:ext cx="7272808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2400" i="1" dirty="0" smtClean="0">
                <a:latin typeface="+mn-lt"/>
                <a:ea typeface="楷体" pitchFamily="49" charset="-122"/>
              </a:rPr>
              <a:t>  </a:t>
            </a:r>
            <a:endParaRPr lang="zh-CN" altLang="en-US" sz="2400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23854" y="444609"/>
            <a:ext cx="81552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少先队参加植树活动，六年级植树的棵数是五年级的</a:t>
            </a:r>
            <a:r>
              <a:rPr lang="en-US" altLang="zh-CN" sz="2400" b="1" dirty="0" smtClean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1.5</a:t>
            </a:r>
            <a:r>
              <a:rPr lang="zh-CN" altLang="en-US" sz="2400" b="1" dirty="0" smtClean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倍，五年级比六年级少植树</a:t>
            </a:r>
            <a:r>
              <a:rPr lang="en-US" altLang="zh-CN" sz="2400" b="1" dirty="0" smtClean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24</a:t>
            </a:r>
            <a:r>
              <a:rPr lang="zh-CN" altLang="en-US" sz="2400" b="1" dirty="0" smtClean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棵。两个年级各植树多少棵？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4" name="圆角矩形标注 23"/>
          <p:cNvSpPr>
            <a:spLocks noChangeArrowheads="1"/>
          </p:cNvSpPr>
          <p:nvPr/>
        </p:nvSpPr>
        <p:spPr bwMode="auto">
          <a:xfrm>
            <a:off x="1296040" y="1419622"/>
            <a:ext cx="2123831" cy="720080"/>
          </a:xfrm>
          <a:prstGeom prst="wedgeRoundRectCallout">
            <a:avLst>
              <a:gd name="adj1" fmla="val -63544"/>
              <a:gd name="adj2" fmla="val 41063"/>
              <a:gd name="adj3" fmla="val 16667"/>
            </a:avLst>
          </a:prstGeom>
          <a:noFill/>
          <a:ln w="25400" algn="ctr">
            <a:solidFill>
              <a:srgbClr val="F9C7C7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题中的数量间有什么关系？</a:t>
            </a:r>
          </a:p>
        </p:txBody>
      </p:sp>
      <p:sp>
        <p:nvSpPr>
          <p:cNvPr id="26" name="圆角矩形标注 25"/>
          <p:cNvSpPr>
            <a:spLocks noChangeArrowheads="1"/>
          </p:cNvSpPr>
          <p:nvPr/>
        </p:nvSpPr>
        <p:spPr bwMode="auto">
          <a:xfrm>
            <a:off x="3635896" y="1419622"/>
            <a:ext cx="5337829" cy="476175"/>
          </a:xfrm>
          <a:prstGeom prst="wedgeRoundRectCallout">
            <a:avLst>
              <a:gd name="adj1" fmla="val 36226"/>
              <a:gd name="adj2" fmla="val 81531"/>
              <a:gd name="adj3" fmla="val 16667"/>
            </a:avLst>
          </a:prstGeom>
          <a:noFill/>
          <a:ln w="25400" algn="ctr">
            <a:solidFill>
              <a:srgbClr val="F9C7C7"/>
            </a:solidFill>
            <a:miter lim="800000"/>
            <a:headEnd/>
            <a:tailEnd/>
          </a:ln>
        </p:spPr>
        <p:txBody>
          <a:bodyPr anchor="ctr"/>
          <a:lstStyle/>
          <a:p>
            <a:pPr defTabSz="914400">
              <a:spcBef>
                <a:spcPct val="50000"/>
              </a:spcBef>
            </a:pPr>
            <a:r>
              <a:rPr lang="zh-CN" altLang="en-US" sz="24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六年级植树棵数</a:t>
            </a:r>
            <a:r>
              <a:rPr lang="en-US" altLang="zh-CN" sz="24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-</a:t>
            </a:r>
            <a:r>
              <a:rPr lang="zh-CN" altLang="en-US" sz="24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五年级植树棵数</a:t>
            </a:r>
            <a:r>
              <a:rPr lang="en-US" altLang="zh-CN" sz="24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=24</a:t>
            </a:r>
            <a:endParaRPr lang="zh-CN" altLang="en-US" sz="24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565868" y="2268392"/>
            <a:ext cx="64443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解：设五年级植树</a:t>
            </a:r>
            <a:r>
              <a:rPr lang="en-US" altLang="zh-CN" sz="2400" b="1" i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x</a:t>
            </a:r>
            <a:r>
              <a:rPr lang="zh-CN" altLang="en-US" sz="2400" b="1" dirty="0">
                <a:latin typeface="+mn-lt"/>
                <a:ea typeface="楷体" pitchFamily="49" charset="-122"/>
              </a:rPr>
              <a:t>棵</a:t>
            </a:r>
            <a:r>
              <a:rPr lang="zh-CN" altLang="en-US" sz="2400" b="1" dirty="0" smtClean="0">
                <a:latin typeface="+mn-lt"/>
                <a:ea typeface="楷体" pitchFamily="49" charset="-122"/>
              </a:rPr>
              <a:t>，六年级植树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1.5</a:t>
            </a:r>
            <a:r>
              <a:rPr lang="en-US" altLang="zh-CN" sz="2400" b="1" i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x</a:t>
            </a:r>
            <a:r>
              <a:rPr lang="zh-CN" altLang="en-US" sz="2400" b="1" dirty="0">
                <a:ea typeface="楷体" pitchFamily="49" charset="-122"/>
              </a:rPr>
              <a:t>棵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。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298973" y="2696019"/>
            <a:ext cx="24118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1.5</a:t>
            </a:r>
            <a:r>
              <a:rPr lang="en-US" altLang="zh-CN" sz="2400" b="1" i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x</a:t>
            </a:r>
            <a:r>
              <a:rPr lang="en-US" altLang="zh-CN" sz="2400" b="1" i="1" dirty="0">
                <a:ea typeface="楷体" pitchFamily="49" charset="-122"/>
              </a:rPr>
              <a:t> 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-</a:t>
            </a:r>
            <a:r>
              <a:rPr lang="en-US" altLang="zh-CN" sz="2400" b="1" i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x</a:t>
            </a:r>
            <a:r>
              <a:rPr lang="en-US" altLang="zh-CN" sz="2400" b="1" i="1" dirty="0" smtClean="0">
                <a:latin typeface="+mn-lt"/>
                <a:ea typeface="楷体" pitchFamily="49" charset="-122"/>
              </a:rPr>
              <a:t> 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=24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699792" y="3147814"/>
            <a:ext cx="22807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0.5</a:t>
            </a:r>
            <a:r>
              <a:rPr lang="en-US" altLang="zh-CN" sz="2400" b="1" i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x</a:t>
            </a:r>
            <a:r>
              <a:rPr lang="en-US" altLang="zh-CN" sz="2400" b="1" i="1" dirty="0" smtClean="0">
                <a:latin typeface="+mn-lt"/>
                <a:ea typeface="楷体" pitchFamily="49" charset="-122"/>
              </a:rPr>
              <a:t> 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=24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178279" y="3609479"/>
            <a:ext cx="16197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i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x 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=48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475656" y="4144243"/>
            <a:ext cx="58326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答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：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五年级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植树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48</a:t>
            </a:r>
            <a:r>
              <a:rPr lang="zh-CN" altLang="en-US" sz="2400" b="1" dirty="0" smtClean="0">
                <a:ea typeface="楷体" pitchFamily="49" charset="-122"/>
              </a:rPr>
              <a:t>棵</a:t>
            </a:r>
            <a:r>
              <a:rPr lang="zh-CN" altLang="en-US" sz="2400" b="1" dirty="0">
                <a:ea typeface="楷体" pitchFamily="49" charset="-122"/>
              </a:rPr>
              <a:t>，六年级</a:t>
            </a:r>
            <a:r>
              <a:rPr lang="zh-CN" altLang="en-US" sz="2400" b="1" dirty="0" smtClean="0">
                <a:ea typeface="楷体" pitchFamily="49" charset="-122"/>
              </a:rPr>
              <a:t>植树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72</a:t>
            </a:r>
            <a:r>
              <a:rPr lang="zh-CN" altLang="en-US" sz="2400" b="1" dirty="0" smtClean="0">
                <a:ea typeface="楷体" pitchFamily="49" charset="-122"/>
              </a:rPr>
              <a:t>棵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。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4501481" y="3609479"/>
            <a:ext cx="29879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1.5</a:t>
            </a:r>
            <a:r>
              <a:rPr lang="en-US" altLang="zh-CN" sz="2400" b="1" i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x</a:t>
            </a:r>
            <a:r>
              <a:rPr lang="en-US" altLang="zh-CN" sz="2400" b="1" i="1" dirty="0" smtClean="0">
                <a:latin typeface="+mn-lt"/>
                <a:ea typeface="楷体" pitchFamily="49" charset="-122"/>
              </a:rPr>
              <a:t> 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=1.5×48=72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27" name="图片 2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854" y="1460978"/>
            <a:ext cx="1126831" cy="161482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4" grpId="0" animBg="1"/>
      <p:bldP spid="26" grpId="0" animBg="1"/>
      <p:bldP spid="19" grpId="0"/>
      <p:bldP spid="20" grpId="0"/>
      <p:bldP spid="21" grpId="0"/>
      <p:bldP spid="23" grpId="0"/>
      <p:bldP spid="33" grpId="0"/>
      <p:bldP spid="3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27831" y="915566"/>
            <a:ext cx="25202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1</a:t>
            </a:r>
            <a:r>
              <a:rPr lang="en-US" altLang="zh-CN" sz="2800" b="1" dirty="0" smtClean="0">
                <a:latin typeface="楷体" pitchFamily="49" charset="-122"/>
                <a:ea typeface="楷体" pitchFamily="49" charset="-122"/>
              </a:rPr>
              <a:t>.</a:t>
            </a:r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解方程。</a:t>
            </a:r>
            <a:endParaRPr lang="zh-CN" altLang="en-US" sz="28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1331639" y="1363765"/>
            <a:ext cx="20882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latin typeface="楷体" pitchFamily="49" charset="-122"/>
                <a:ea typeface="楷体" pitchFamily="49" charset="-122"/>
                <a:cs typeface="Times New Roman" pitchFamily="18" charset="0"/>
                <a:sym typeface="宋体" pitchFamily="2" charset="-122"/>
              </a:rPr>
              <a:t>0.7</a:t>
            </a:r>
            <a:r>
              <a:rPr lang="en-US" altLang="zh-CN" sz="2400" b="1" i="1" dirty="0" smtClean="0">
                <a:latin typeface="Times New Roman" pitchFamily="18" charset="0"/>
                <a:ea typeface="Microsoft JhengHei" pitchFamily="34" charset="-120"/>
                <a:cs typeface="Times New Roman" pitchFamily="18" charset="0"/>
                <a:sym typeface="宋体" pitchFamily="2" charset="-122"/>
              </a:rPr>
              <a:t>x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  <a:cs typeface="Times New Roman" pitchFamily="18" charset="0"/>
                <a:sym typeface="宋体" pitchFamily="2" charset="-122"/>
              </a:rPr>
              <a:t>+0.3</a:t>
            </a:r>
            <a:r>
              <a:rPr lang="en-US" altLang="zh-CN" sz="2400" b="1" i="1" dirty="0" smtClean="0">
                <a:latin typeface="Times New Roman" pitchFamily="18" charset="0"/>
                <a:ea typeface="Microsoft JhengHei" pitchFamily="34" charset="-120"/>
                <a:cs typeface="Times New Roman" pitchFamily="18" charset="0"/>
                <a:sym typeface="宋体" pitchFamily="2" charset="-122"/>
              </a:rPr>
              <a:t>x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  <a:cs typeface="Times New Roman" pitchFamily="18" charset="0"/>
                <a:sym typeface="宋体" pitchFamily="2" charset="-122"/>
              </a:rPr>
              <a:t>=9</a:t>
            </a:r>
            <a:endParaRPr lang="zh-CN" altLang="en-US" sz="2400" b="1" dirty="0">
              <a:latin typeface="楷体" pitchFamily="49" charset="-122"/>
              <a:ea typeface="楷体" pitchFamily="49" charset="-122"/>
              <a:cs typeface="Times New Roman" pitchFamily="18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4571999" y="1347614"/>
            <a:ext cx="21602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latin typeface="楷体" pitchFamily="49" charset="-122"/>
                <a:ea typeface="楷体" pitchFamily="49" charset="-122"/>
                <a:cs typeface="Times New Roman" pitchFamily="18" charset="0"/>
                <a:sym typeface="宋体" pitchFamily="2" charset="-122"/>
              </a:rPr>
              <a:t>2</a:t>
            </a:r>
            <a:r>
              <a:rPr lang="en-US" altLang="zh-CN" sz="2400" b="1" i="1" dirty="0" smtClean="0">
                <a:latin typeface="Times New Roman" pitchFamily="18" charset="0"/>
                <a:ea typeface="Microsoft JhengHei" pitchFamily="34" charset="-120"/>
                <a:cs typeface="Times New Roman" pitchFamily="18" charset="0"/>
                <a:sym typeface="宋体" pitchFamily="2" charset="-122"/>
              </a:rPr>
              <a:t>x 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  <a:cs typeface="Times New Roman" pitchFamily="18" charset="0"/>
                <a:sym typeface="宋体" pitchFamily="2" charset="-122"/>
              </a:rPr>
              <a:t>-2×0.3=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  <a:sym typeface="宋体" pitchFamily="2" charset="-122"/>
              </a:rPr>
              <a:t>8</a:t>
            </a:r>
            <a:endParaRPr lang="zh-CN" altLang="en-US" sz="2400" b="1" dirty="0">
              <a:latin typeface="楷体" pitchFamily="49" charset="-122"/>
              <a:ea typeface="楷体" pitchFamily="49" charset="-122"/>
              <a:cs typeface="Times New Roman" pitchFamily="18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1763688" y="1825430"/>
            <a:ext cx="15277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楷体" pitchFamily="49" charset="-122"/>
                <a:ea typeface="楷体" pitchFamily="49" charset="-122"/>
                <a:cs typeface="Times New Roman" pitchFamily="18" charset="0"/>
                <a:sym typeface="宋体" pitchFamily="2" charset="-122"/>
              </a:rPr>
              <a:t>解：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  <a:cs typeface="Times New Roman" pitchFamily="18" charset="0"/>
                <a:sym typeface="宋体" pitchFamily="2" charset="-122"/>
              </a:rPr>
              <a:t>1</a:t>
            </a:r>
            <a:r>
              <a:rPr lang="en-US" altLang="zh-CN" sz="2400" b="1" i="1" dirty="0" smtClean="0">
                <a:latin typeface="Times New Roman" pitchFamily="18" charset="0"/>
                <a:ea typeface="Microsoft JhengHei" pitchFamily="34" charset="-120"/>
                <a:cs typeface="Times New Roman" pitchFamily="18" charset="0"/>
                <a:sym typeface="宋体" pitchFamily="2" charset="-122"/>
              </a:rPr>
              <a:t>x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  <a:cs typeface="Times New Roman" pitchFamily="18" charset="0"/>
                <a:sym typeface="宋体" pitchFamily="2" charset="-122"/>
              </a:rPr>
              <a:t>=9</a:t>
            </a:r>
            <a:endParaRPr lang="zh-CN" altLang="en-US" sz="2400" b="1" dirty="0">
              <a:latin typeface="楷体" pitchFamily="49" charset="-122"/>
              <a:ea typeface="楷体" pitchFamily="49" charset="-122"/>
              <a:cs typeface="Times New Roman" pitchFamily="18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4427984" y="1825430"/>
            <a:ext cx="27208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楷体" pitchFamily="49" charset="-122"/>
                <a:ea typeface="楷体" pitchFamily="49" charset="-122"/>
                <a:cs typeface="Times New Roman" pitchFamily="18" charset="0"/>
                <a:sym typeface="宋体" pitchFamily="2" charset="-122"/>
              </a:rPr>
              <a:t>解：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  <a:cs typeface="Times New Roman" pitchFamily="18" charset="0"/>
                <a:sym typeface="宋体" pitchFamily="2" charset="-122"/>
              </a:rPr>
              <a:t>2</a:t>
            </a:r>
            <a:r>
              <a:rPr lang="en-US" altLang="zh-CN" sz="2400" b="1" i="1" dirty="0">
                <a:latin typeface="Times New Roman" pitchFamily="18" charset="0"/>
                <a:ea typeface="Microsoft JhengHei" pitchFamily="34" charset="-120"/>
                <a:cs typeface="Times New Roman" pitchFamily="18" charset="0"/>
                <a:sym typeface="宋体" pitchFamily="2" charset="-122"/>
              </a:rPr>
              <a:t>x 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  <a:cs typeface="Times New Roman" pitchFamily="18" charset="0"/>
                <a:sym typeface="宋体" pitchFamily="2" charset="-122"/>
              </a:rPr>
              <a:t>-0.6=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  <a:sym typeface="宋体" pitchFamily="2" charset="-122"/>
              </a:rPr>
              <a:t>8</a:t>
            </a:r>
            <a:endParaRPr lang="zh-CN" altLang="en-US" sz="2400" b="1" dirty="0">
              <a:latin typeface="楷体" pitchFamily="49" charset="-122"/>
              <a:ea typeface="楷体" pitchFamily="49" charset="-122"/>
              <a:cs typeface="Times New Roman" pitchFamily="18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1420167" y="2787774"/>
            <a:ext cx="22238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latin typeface="楷体" pitchFamily="49" charset="-122"/>
                <a:ea typeface="楷体" pitchFamily="49" charset="-122"/>
                <a:cs typeface="Times New Roman" pitchFamily="18" charset="0"/>
                <a:sym typeface="宋体" pitchFamily="2" charset="-122"/>
              </a:rPr>
              <a:t>2</a:t>
            </a:r>
            <a:r>
              <a:rPr lang="en-US" altLang="zh-CN" sz="2400" b="1" i="1" dirty="0">
                <a:latin typeface="Times New Roman" pitchFamily="18" charset="0"/>
                <a:ea typeface="Microsoft JhengHei" pitchFamily="34" charset="-120"/>
                <a:cs typeface="Times New Roman" pitchFamily="18" charset="0"/>
                <a:sym typeface="宋体" pitchFamily="2" charset="-122"/>
              </a:rPr>
              <a:t>x </a:t>
            </a:r>
            <a:r>
              <a:rPr lang="en-US" altLang="zh-CN" sz="2400" b="1" i="1" dirty="0" smtClean="0">
                <a:latin typeface="Times New Roman" pitchFamily="18" charset="0"/>
                <a:ea typeface="Microsoft JhengHei" pitchFamily="34" charset="-120"/>
                <a:cs typeface="Times New Roman" pitchFamily="18" charset="0"/>
                <a:sym typeface="宋体" pitchFamily="2" charset="-122"/>
              </a:rPr>
              <a:t>+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  <a:cs typeface="Times New Roman" pitchFamily="18" charset="0"/>
                <a:sym typeface="宋体" pitchFamily="2" charset="-122"/>
              </a:rPr>
              <a:t>15×2=4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  <a:sym typeface="宋体" pitchFamily="2" charset="-122"/>
              </a:rPr>
              <a:t>8</a:t>
            </a:r>
            <a:endParaRPr lang="zh-CN" altLang="en-US" sz="2400" b="1" dirty="0">
              <a:latin typeface="楷体" pitchFamily="49" charset="-122"/>
              <a:ea typeface="楷体" pitchFamily="49" charset="-122"/>
              <a:cs typeface="Times New Roman" pitchFamily="18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2555776" y="2257478"/>
            <a:ext cx="6840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i="1" dirty="0" smtClean="0">
                <a:latin typeface="Times New Roman" pitchFamily="18" charset="0"/>
                <a:ea typeface="Microsoft JhengHei" pitchFamily="34" charset="-120"/>
                <a:cs typeface="Times New Roman" pitchFamily="18" charset="0"/>
                <a:sym typeface="宋体" pitchFamily="2" charset="-122"/>
              </a:rPr>
              <a:t>x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  <a:cs typeface="Times New Roman" pitchFamily="18" charset="0"/>
                <a:sym typeface="宋体" pitchFamily="2" charset="-122"/>
              </a:rPr>
              <a:t>=9</a:t>
            </a:r>
            <a:endParaRPr lang="zh-CN" altLang="en-US" sz="2400" b="1" dirty="0">
              <a:latin typeface="楷体" pitchFamily="49" charset="-122"/>
              <a:ea typeface="楷体" pitchFamily="49" charset="-122"/>
              <a:cs typeface="Times New Roman" pitchFamily="18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2459211" y="3723878"/>
            <a:ext cx="11848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latin typeface="楷体" pitchFamily="49" charset="-122"/>
                <a:ea typeface="楷体" pitchFamily="49" charset="-122"/>
                <a:cs typeface="Times New Roman" pitchFamily="18" charset="0"/>
                <a:sym typeface="宋体" pitchFamily="2" charset="-122"/>
              </a:rPr>
              <a:t>2</a:t>
            </a:r>
            <a:r>
              <a:rPr lang="en-US" altLang="zh-CN" sz="2400" b="1" i="1" dirty="0" smtClean="0">
                <a:latin typeface="Times New Roman" pitchFamily="18" charset="0"/>
                <a:ea typeface="Microsoft JhengHei" pitchFamily="34" charset="-120"/>
                <a:cs typeface="Times New Roman" pitchFamily="18" charset="0"/>
                <a:sym typeface="宋体" pitchFamily="2" charset="-122"/>
              </a:rPr>
              <a:t>x 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  <a:cs typeface="Times New Roman" pitchFamily="18" charset="0"/>
                <a:sym typeface="宋体" pitchFamily="2" charset="-122"/>
              </a:rPr>
              <a:t>=18</a:t>
            </a:r>
            <a:endParaRPr lang="zh-CN" altLang="en-US" sz="2400" b="1" dirty="0">
              <a:latin typeface="楷体" pitchFamily="49" charset="-122"/>
              <a:ea typeface="楷体" pitchFamily="49" charset="-122"/>
              <a:cs typeface="Times New Roman" pitchFamily="18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2716311" y="4194940"/>
            <a:ext cx="10636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i="1" dirty="0" smtClean="0">
                <a:latin typeface="Times New Roman" pitchFamily="18" charset="0"/>
                <a:ea typeface="Microsoft JhengHei" pitchFamily="34" charset="-120"/>
                <a:cs typeface="Times New Roman" pitchFamily="18" charset="0"/>
                <a:sym typeface="宋体" pitchFamily="2" charset="-122"/>
              </a:rPr>
              <a:t>x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  <a:cs typeface="Times New Roman" pitchFamily="18" charset="0"/>
                <a:sym typeface="宋体" pitchFamily="2" charset="-122"/>
              </a:rPr>
              <a:t>=9</a:t>
            </a:r>
            <a:endParaRPr lang="zh-CN" altLang="en-US" sz="2400" b="1" dirty="0">
              <a:latin typeface="楷体" pitchFamily="49" charset="-122"/>
              <a:ea typeface="楷体" pitchFamily="49" charset="-122"/>
              <a:cs typeface="Times New Roman" pitchFamily="18" charset="0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5796136" y="2689526"/>
            <a:ext cx="18412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i="1" dirty="0" smtClean="0">
                <a:latin typeface="Times New Roman" pitchFamily="18" charset="0"/>
                <a:ea typeface="Microsoft JhengHei" pitchFamily="34" charset="-120"/>
                <a:cs typeface="Times New Roman" pitchFamily="18" charset="0"/>
                <a:sym typeface="宋体" pitchFamily="2" charset="-122"/>
              </a:rPr>
              <a:t>x 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  <a:cs typeface="Times New Roman" pitchFamily="18" charset="0"/>
                <a:sym typeface="宋体" pitchFamily="2" charset="-122"/>
              </a:rPr>
              <a:t>=4.3</a:t>
            </a:r>
            <a:endParaRPr lang="zh-CN" altLang="en-US" sz="2400" b="1" dirty="0">
              <a:latin typeface="楷体" pitchFamily="49" charset="-122"/>
              <a:ea typeface="楷体" pitchFamily="49" charset="-122"/>
              <a:cs typeface="Times New Roman" pitchFamily="18" charset="0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1348159" y="3258836"/>
            <a:ext cx="22167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楷体" pitchFamily="49" charset="-122"/>
                <a:ea typeface="楷体" pitchFamily="49" charset="-122"/>
                <a:cs typeface="Times New Roman" pitchFamily="18" charset="0"/>
                <a:sym typeface="宋体" pitchFamily="2" charset="-122"/>
              </a:rPr>
              <a:t>解：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  <a:cs typeface="Times New Roman" pitchFamily="18" charset="0"/>
                <a:sym typeface="宋体" pitchFamily="2" charset="-122"/>
              </a:rPr>
              <a:t>2</a:t>
            </a:r>
            <a:r>
              <a:rPr lang="en-US" altLang="zh-CN" sz="2400" b="1" i="1" dirty="0">
                <a:latin typeface="Times New Roman" pitchFamily="18" charset="0"/>
                <a:ea typeface="Microsoft JhengHei" pitchFamily="34" charset="-120"/>
                <a:cs typeface="Times New Roman" pitchFamily="18" charset="0"/>
                <a:sym typeface="宋体" pitchFamily="2" charset="-122"/>
              </a:rPr>
              <a:t>x 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  <a:cs typeface="Times New Roman" pitchFamily="18" charset="0"/>
                <a:sym typeface="宋体" pitchFamily="2" charset="-122"/>
              </a:rPr>
              <a:t>+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  <a:cs typeface="Times New Roman" pitchFamily="18" charset="0"/>
                <a:sym typeface="宋体" pitchFamily="2" charset="-122"/>
              </a:rPr>
              <a:t>30=4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  <a:sym typeface="宋体" pitchFamily="2" charset="-122"/>
              </a:rPr>
              <a:t>8</a:t>
            </a:r>
            <a:endParaRPr lang="zh-CN" altLang="en-US" sz="2400" b="1" dirty="0">
              <a:latin typeface="楷体" pitchFamily="49" charset="-122"/>
              <a:ea typeface="楷体" pitchFamily="49" charset="-122"/>
              <a:cs typeface="Times New Roman" pitchFamily="18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5652120" y="2254101"/>
            <a:ext cx="20233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latin typeface="楷体" pitchFamily="49" charset="-122"/>
                <a:ea typeface="楷体" pitchFamily="49" charset="-122"/>
                <a:cs typeface="Times New Roman" pitchFamily="18" charset="0"/>
                <a:sym typeface="宋体" pitchFamily="2" charset="-122"/>
              </a:rPr>
              <a:t>2</a:t>
            </a:r>
            <a:r>
              <a:rPr lang="en-US" altLang="zh-CN" sz="2400" b="1" i="1" dirty="0" smtClean="0">
                <a:latin typeface="Times New Roman" pitchFamily="18" charset="0"/>
                <a:ea typeface="Microsoft JhengHei" pitchFamily="34" charset="-120"/>
                <a:cs typeface="Times New Roman" pitchFamily="18" charset="0"/>
                <a:sym typeface="宋体" pitchFamily="2" charset="-122"/>
              </a:rPr>
              <a:t>x 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  <a:cs typeface="Times New Roman" pitchFamily="18" charset="0"/>
                <a:sym typeface="宋体" pitchFamily="2" charset="-122"/>
              </a:rPr>
              <a:t>=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  <a:sym typeface="宋体" pitchFamily="2" charset="-122"/>
              </a:rPr>
              <a:t>8.6</a:t>
            </a:r>
            <a:endParaRPr lang="zh-CN" altLang="en-US" sz="2400" b="1" dirty="0">
              <a:latin typeface="楷体" pitchFamily="49" charset="-122"/>
              <a:ea typeface="楷体" pitchFamily="49" charset="-122"/>
              <a:cs typeface="Times New Roman" pitchFamily="18" charset="0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4860031" y="3075806"/>
            <a:ext cx="20882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latin typeface="楷体" pitchFamily="49" charset="-122"/>
                <a:ea typeface="楷体" pitchFamily="49" charset="-122"/>
                <a:cs typeface="Times New Roman" pitchFamily="18" charset="0"/>
                <a:sym typeface="宋体" pitchFamily="2" charset="-122"/>
              </a:rPr>
              <a:t>6.6</a:t>
            </a:r>
            <a:r>
              <a:rPr lang="en-US" altLang="zh-CN" sz="2400" b="1" i="1" dirty="0" smtClean="0">
                <a:latin typeface="Times New Roman" pitchFamily="18" charset="0"/>
                <a:ea typeface="Microsoft JhengHei" pitchFamily="34" charset="-120"/>
                <a:cs typeface="Times New Roman" pitchFamily="18" charset="0"/>
                <a:sym typeface="宋体" pitchFamily="2" charset="-122"/>
              </a:rPr>
              <a:t>x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  <a:cs typeface="Times New Roman" pitchFamily="18" charset="0"/>
                <a:sym typeface="宋体" pitchFamily="2" charset="-122"/>
              </a:rPr>
              <a:t>-5</a:t>
            </a:r>
            <a:r>
              <a:rPr lang="en-US" altLang="zh-CN" sz="2400" b="1" i="1" dirty="0" smtClean="0">
                <a:latin typeface="Times New Roman" pitchFamily="18" charset="0"/>
                <a:ea typeface="Microsoft JhengHei" pitchFamily="34" charset="-120"/>
                <a:cs typeface="Times New Roman" pitchFamily="18" charset="0"/>
                <a:sym typeface="宋体" pitchFamily="2" charset="-122"/>
              </a:rPr>
              <a:t>x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  <a:cs typeface="Times New Roman" pitchFamily="18" charset="0"/>
                <a:sym typeface="宋体" pitchFamily="2" charset="-122"/>
              </a:rPr>
              <a:t>=64</a:t>
            </a:r>
            <a:endParaRPr lang="zh-CN" altLang="en-US" sz="2400" b="1" dirty="0">
              <a:latin typeface="楷体" pitchFamily="49" charset="-122"/>
              <a:ea typeface="楷体" pitchFamily="49" charset="-122"/>
              <a:cs typeface="Times New Roman" pitchFamily="18" charset="0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4716016" y="3537471"/>
            <a:ext cx="18722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楷体" pitchFamily="49" charset="-122"/>
                <a:ea typeface="楷体" pitchFamily="49" charset="-122"/>
                <a:cs typeface="Times New Roman" pitchFamily="18" charset="0"/>
                <a:sym typeface="宋体" pitchFamily="2" charset="-122"/>
              </a:rPr>
              <a:t>解：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  <a:cs typeface="Times New Roman" pitchFamily="18" charset="0"/>
                <a:sym typeface="宋体" pitchFamily="2" charset="-122"/>
              </a:rPr>
              <a:t>1.6</a:t>
            </a:r>
            <a:r>
              <a:rPr lang="en-US" altLang="zh-CN" sz="2400" b="1" i="1" dirty="0" smtClean="0">
                <a:latin typeface="Times New Roman" pitchFamily="18" charset="0"/>
                <a:ea typeface="Microsoft JhengHei" pitchFamily="34" charset="-120"/>
                <a:cs typeface="Times New Roman" pitchFamily="18" charset="0"/>
                <a:sym typeface="宋体" pitchFamily="2" charset="-122"/>
              </a:rPr>
              <a:t>x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  <a:cs typeface="Times New Roman" pitchFamily="18" charset="0"/>
                <a:sym typeface="宋体" pitchFamily="2" charset="-122"/>
              </a:rPr>
              <a:t>=64</a:t>
            </a:r>
            <a:endParaRPr lang="zh-CN" altLang="en-US" sz="2400" b="1" dirty="0">
              <a:latin typeface="楷体" pitchFamily="49" charset="-122"/>
              <a:ea typeface="楷体" pitchFamily="49" charset="-122"/>
              <a:cs typeface="Times New Roman" pitchFamily="18" charset="0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5796136" y="3969519"/>
            <a:ext cx="10801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i="1" dirty="0" smtClean="0">
                <a:latin typeface="Times New Roman" pitchFamily="18" charset="0"/>
                <a:ea typeface="Microsoft JhengHei" pitchFamily="34" charset="-120"/>
                <a:cs typeface="Times New Roman" pitchFamily="18" charset="0"/>
                <a:sym typeface="宋体" pitchFamily="2" charset="-122"/>
              </a:rPr>
              <a:t>x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  <a:cs typeface="Times New Roman" pitchFamily="18" charset="0"/>
                <a:sym typeface="宋体" pitchFamily="2" charset="-122"/>
              </a:rPr>
              <a:t>=40</a:t>
            </a:r>
            <a:endParaRPr lang="zh-CN" altLang="en-US" sz="2400" b="1" dirty="0">
              <a:latin typeface="楷体" pitchFamily="49" charset="-122"/>
              <a:ea typeface="楷体" pitchFamily="49" charset="-122"/>
              <a:cs typeface="Times New Roman" pitchFamily="18" charset="0"/>
            </a:endParaRPr>
          </a:p>
        </p:txBody>
      </p:sp>
      <p:pic>
        <p:nvPicPr>
          <p:cNvPr id="23" name="图片 22">
            <a:extLst>
              <a:ext uri="{FF2B5EF4-FFF2-40B4-BE49-F238E27FC236}">
                <a16:creationId xmlns:a16="http://schemas.microsoft.com/office/drawing/2014/main" xmlns="" id="{2E442DE0-4B71-8D49-99E3-B1665066CF6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2" y="492072"/>
            <a:ext cx="366860" cy="456338"/>
          </a:xfrm>
          <a:prstGeom prst="rect">
            <a:avLst/>
          </a:prstGeom>
        </p:spPr>
      </p:pic>
      <p:sp>
        <p:nvSpPr>
          <p:cNvPr id="24" name="文本框 14"/>
          <p:cNvSpPr txBox="1"/>
          <p:nvPr/>
        </p:nvSpPr>
        <p:spPr>
          <a:xfrm>
            <a:off x="611560" y="411510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巩固练习</a:t>
            </a:r>
            <a:endParaRPr lang="zh-CN" altLang="en-US" sz="3200" b="1" dirty="0">
              <a:solidFill>
                <a:srgbClr val="875000"/>
              </a:solidFill>
              <a:latin typeface="幼圆" pitchFamily="49" charset="-122"/>
              <a:ea typeface="幼圆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558783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3" grpId="0"/>
      <p:bldP spid="54" grpId="0"/>
      <p:bldP spid="55" grpId="0"/>
      <p:bldP spid="56" grpId="0"/>
      <p:bldP spid="57" grpId="0"/>
      <p:bldP spid="58" grpId="0"/>
      <p:bldP spid="59" grpId="0"/>
      <p:bldP spid="60" grpId="0"/>
      <p:bldP spid="62" grpId="0"/>
      <p:bldP spid="63" grpId="0"/>
      <p:bldP spid="64" grpId="0"/>
      <p:bldP spid="65" grpId="0"/>
      <p:bldP spid="66" grpId="0"/>
      <p:bldP spid="6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圆角矩形标注 21"/>
          <p:cNvSpPr>
            <a:spLocks noChangeArrowheads="1"/>
          </p:cNvSpPr>
          <p:nvPr/>
        </p:nvSpPr>
        <p:spPr bwMode="auto">
          <a:xfrm>
            <a:off x="755576" y="1563638"/>
            <a:ext cx="3749146" cy="413840"/>
          </a:xfrm>
          <a:prstGeom prst="wedgeRoundRectCallout">
            <a:avLst>
              <a:gd name="adj1" fmla="val -54911"/>
              <a:gd name="adj2" fmla="val 36894"/>
              <a:gd name="adj3" fmla="val 16667"/>
            </a:avLst>
          </a:prstGeom>
          <a:noFill/>
          <a:ln w="25400" algn="ctr">
            <a:solidFill>
              <a:srgbClr val="F9C7C7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题中的数量间有什么关系？</a:t>
            </a:r>
          </a:p>
        </p:txBody>
      </p:sp>
      <p:pic>
        <p:nvPicPr>
          <p:cNvPr id="23" name="Picture 3" descr="D:\童晓芳\个人专业成长\各类撰稿\20180605路编1-6下册《课件》\课件专用人物图\79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251" r="18182"/>
          <a:stretch/>
        </p:blipFill>
        <p:spPr bwMode="auto">
          <a:xfrm>
            <a:off x="7619716" y="2166206"/>
            <a:ext cx="1318181" cy="11552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圆角矩形标注 23"/>
          <p:cNvSpPr>
            <a:spLocks noChangeArrowheads="1"/>
          </p:cNvSpPr>
          <p:nvPr/>
        </p:nvSpPr>
        <p:spPr bwMode="auto">
          <a:xfrm>
            <a:off x="4572000" y="1509838"/>
            <a:ext cx="4536505" cy="413840"/>
          </a:xfrm>
          <a:prstGeom prst="wedgeRoundRectCallout">
            <a:avLst>
              <a:gd name="adj1" fmla="val 38874"/>
              <a:gd name="adj2" fmla="val 103598"/>
              <a:gd name="adj3" fmla="val 16667"/>
            </a:avLst>
          </a:prstGeom>
          <a:noFill/>
          <a:ln w="25400" algn="ctr">
            <a:solidFill>
              <a:srgbClr val="F9C7C7"/>
            </a:solidFill>
            <a:miter lim="800000"/>
            <a:headEnd/>
            <a:tailEnd/>
          </a:ln>
        </p:spPr>
        <p:txBody>
          <a:bodyPr anchor="ctr"/>
          <a:lstStyle/>
          <a:p>
            <a:pPr defTabSz="914400">
              <a:spcBef>
                <a:spcPct val="50000"/>
              </a:spcBef>
            </a:pPr>
            <a:r>
              <a:rPr lang="zh-CN" altLang="en-US" sz="24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丹顶鹤只数</a:t>
            </a:r>
            <a:r>
              <a:rPr lang="en-US" altLang="zh-CN" sz="24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+</a:t>
            </a:r>
            <a:r>
              <a:rPr lang="zh-CN" altLang="en-US" sz="24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天鹅只数</a:t>
            </a:r>
            <a:r>
              <a:rPr lang="en-US" altLang="zh-CN" sz="24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=</a:t>
            </a:r>
            <a:r>
              <a:rPr lang="zh-CN" altLang="en-US" sz="24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一共只数</a:t>
            </a:r>
            <a:endParaRPr lang="zh-CN" altLang="en-US" sz="24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006092" y="2162018"/>
            <a:ext cx="52201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解：设丹顶鹤</a:t>
            </a:r>
            <a:r>
              <a:rPr lang="en-US" altLang="zh-CN" sz="2400" b="1" i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x</a:t>
            </a:r>
            <a:r>
              <a:rPr lang="zh-CN" altLang="en-US" sz="2400" b="1" dirty="0" smtClean="0">
                <a:latin typeface="+mn-lt"/>
                <a:ea typeface="楷体" pitchFamily="49" charset="-122"/>
              </a:rPr>
              <a:t>只，天鹅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2.2</a:t>
            </a:r>
            <a:r>
              <a:rPr lang="en-US" altLang="zh-CN" sz="2400" b="1" i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x</a:t>
            </a:r>
            <a:r>
              <a:rPr lang="zh-CN" altLang="en-US" sz="2400" b="1" dirty="0" smtClean="0">
                <a:ea typeface="楷体" pitchFamily="49" charset="-122"/>
              </a:rPr>
              <a:t>只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。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298790" y="2623683"/>
            <a:ext cx="24118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i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x</a:t>
            </a:r>
            <a:r>
              <a:rPr lang="en-US" altLang="zh-CN" sz="2400" b="1" i="1" dirty="0" smtClean="0">
                <a:latin typeface="+mn-lt"/>
                <a:ea typeface="楷体" pitchFamily="49" charset="-122"/>
              </a:rPr>
              <a:t> 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+ 2.2</a:t>
            </a:r>
            <a:r>
              <a:rPr lang="en-US" altLang="zh-CN" sz="2400" b="1" i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x</a:t>
            </a:r>
            <a:r>
              <a:rPr lang="en-US" altLang="zh-CN" sz="2400" b="1" i="1" dirty="0">
                <a:latin typeface="+mn-lt"/>
                <a:ea typeface="楷体" pitchFamily="49" charset="-122"/>
              </a:rPr>
              <a:t> 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=960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803435" y="3003798"/>
            <a:ext cx="22807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3.2</a:t>
            </a:r>
            <a:r>
              <a:rPr lang="en-US" altLang="zh-CN" sz="2400" b="1" i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x 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=960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320377" y="3406229"/>
            <a:ext cx="16197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i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x</a:t>
            </a:r>
            <a:r>
              <a:rPr lang="en-US" altLang="zh-CN" sz="2400" b="1" i="1" dirty="0" smtClean="0">
                <a:latin typeface="+mn-lt"/>
                <a:ea typeface="楷体" pitchFamily="49" charset="-122"/>
              </a:rPr>
              <a:t> 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=300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699793" y="4414341"/>
            <a:ext cx="46085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答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：丹顶鹤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300</a:t>
            </a:r>
            <a:r>
              <a:rPr lang="zh-CN" altLang="en-US" sz="2400" b="1" dirty="0" smtClean="0">
                <a:ea typeface="楷体" pitchFamily="49" charset="-122"/>
              </a:rPr>
              <a:t>只</a:t>
            </a:r>
            <a:r>
              <a:rPr lang="zh-CN" altLang="en-US" sz="2400" b="1" dirty="0">
                <a:ea typeface="楷体" pitchFamily="49" charset="-122"/>
              </a:rPr>
              <a:t>，</a:t>
            </a:r>
            <a:r>
              <a:rPr lang="zh-CN" altLang="en-US" sz="2400" b="1" dirty="0" smtClean="0">
                <a:ea typeface="楷体" pitchFamily="49" charset="-122"/>
              </a:rPr>
              <a:t>天鹅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660</a:t>
            </a:r>
            <a:r>
              <a:rPr lang="zh-CN" altLang="en-US" sz="2400" b="1" dirty="0" smtClean="0">
                <a:ea typeface="楷体" pitchFamily="49" charset="-122"/>
              </a:rPr>
              <a:t>只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。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23528" y="483518"/>
            <a:ext cx="858530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2</a:t>
            </a:r>
            <a:r>
              <a:rPr lang="en-US" altLang="zh-CN" sz="2800" b="1" dirty="0" smtClean="0">
                <a:latin typeface="楷体" pitchFamily="49" charset="-122"/>
                <a:ea typeface="楷体" pitchFamily="49" charset="-122"/>
              </a:rPr>
              <a:t>.</a:t>
            </a:r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一个自然保护区里一共有天鹅和丹顶鹤</a:t>
            </a:r>
            <a:r>
              <a:rPr lang="en-US" altLang="zh-CN" sz="2800" b="1" dirty="0" smtClean="0">
                <a:latin typeface="楷体" pitchFamily="49" charset="-122"/>
                <a:ea typeface="楷体" pitchFamily="49" charset="-122"/>
              </a:rPr>
              <a:t>960</a:t>
            </a:r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只，天鹅的只数是丹顶鹤的</a:t>
            </a:r>
            <a:r>
              <a:rPr lang="en-US" altLang="zh-CN" sz="2800" b="1" dirty="0" smtClean="0">
                <a:latin typeface="楷体" pitchFamily="49" charset="-122"/>
                <a:ea typeface="楷体" pitchFamily="49" charset="-122"/>
              </a:rPr>
              <a:t>2.2</a:t>
            </a:r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倍。天鹅和丹顶鹤各有多少只？</a:t>
            </a:r>
            <a:endParaRPr lang="zh-CN" altLang="en-US" sz="28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419872" y="3867894"/>
            <a:ext cx="29879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2.2</a:t>
            </a:r>
            <a:r>
              <a:rPr lang="en-US" altLang="zh-CN" sz="2400" b="1" i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x 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=300×2.2=660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447921"/>
            <a:ext cx="1126831" cy="16148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33849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4" grpId="0" animBg="1"/>
      <p:bldP spid="25" grpId="0"/>
      <p:bldP spid="26" grpId="0"/>
      <p:bldP spid="27" grpId="0"/>
      <p:bldP spid="28" grpId="0"/>
      <p:bldP spid="29" grpId="0"/>
      <p:bldP spid="4" grpId="0"/>
      <p:bldP spid="1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3" descr="D:\童晓芳\个人专业成长\各类撰稿\20180605路编1-6下册《课件》\课件专用人物图\79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251" r="18182"/>
          <a:stretch/>
        </p:blipFill>
        <p:spPr bwMode="auto">
          <a:xfrm>
            <a:off x="7708710" y="2312142"/>
            <a:ext cx="1318181" cy="11552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25884" y="483518"/>
            <a:ext cx="817646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3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.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甲、乙两辆汽车同时从同一地点出发，向背而行，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2.4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小时后相距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216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千米。甲车的速度是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42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千米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/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时，求乙车的速度。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2" name="圆角矩形标注 21"/>
          <p:cNvSpPr>
            <a:spLocks noChangeArrowheads="1"/>
          </p:cNvSpPr>
          <p:nvPr/>
        </p:nvSpPr>
        <p:spPr bwMode="auto">
          <a:xfrm>
            <a:off x="971600" y="1288377"/>
            <a:ext cx="2704809" cy="1017706"/>
          </a:xfrm>
          <a:prstGeom prst="wedgeRoundRectCallout">
            <a:avLst>
              <a:gd name="adj1" fmla="val -54911"/>
              <a:gd name="adj2" fmla="val 36894"/>
              <a:gd name="adj3" fmla="val 16667"/>
            </a:avLst>
          </a:prstGeom>
          <a:noFill/>
          <a:ln w="25400" algn="ctr">
            <a:solidFill>
              <a:srgbClr val="F9C7C7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题中的数量间有什么关系？</a:t>
            </a:r>
          </a:p>
        </p:txBody>
      </p:sp>
      <p:sp>
        <p:nvSpPr>
          <p:cNvPr id="24" name="圆角矩形标注 23"/>
          <p:cNvSpPr>
            <a:spLocks noChangeArrowheads="1"/>
          </p:cNvSpPr>
          <p:nvPr/>
        </p:nvSpPr>
        <p:spPr bwMode="auto">
          <a:xfrm>
            <a:off x="3676409" y="1485669"/>
            <a:ext cx="5025945" cy="820414"/>
          </a:xfrm>
          <a:prstGeom prst="wedgeRoundRectCallout">
            <a:avLst>
              <a:gd name="adj1" fmla="val 33769"/>
              <a:gd name="adj2" fmla="val 72331"/>
              <a:gd name="adj3" fmla="val 16667"/>
            </a:avLst>
          </a:prstGeom>
          <a:noFill/>
          <a:ln w="25400" algn="ctr">
            <a:solidFill>
              <a:srgbClr val="F9C7C7"/>
            </a:solidFill>
            <a:miter lim="800000"/>
            <a:headEnd/>
            <a:tailEnd/>
          </a:ln>
        </p:spPr>
        <p:txBody>
          <a:bodyPr anchor="ctr"/>
          <a:lstStyle/>
          <a:p>
            <a:pPr defTabSz="914400">
              <a:spcBef>
                <a:spcPct val="50000"/>
              </a:spcBef>
            </a:pPr>
            <a:r>
              <a:rPr lang="zh-CN" altLang="en-US" sz="24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甲车行驶路程</a:t>
            </a:r>
            <a:r>
              <a:rPr lang="en-US" altLang="zh-CN" sz="24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+</a:t>
            </a:r>
            <a:r>
              <a:rPr lang="zh-CN" altLang="en-US" sz="24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乙车行驶路程</a:t>
            </a:r>
            <a:r>
              <a:rPr lang="en-US" altLang="zh-CN" sz="24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=216</a:t>
            </a:r>
          </a:p>
          <a:p>
            <a:pPr defTabSz="914400">
              <a:spcBef>
                <a:spcPct val="50000"/>
              </a:spcBef>
            </a:pPr>
            <a:r>
              <a:rPr lang="zh-CN" altLang="en-US" sz="24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甲乙速度和</a:t>
            </a:r>
            <a:r>
              <a:rPr lang="en-US" altLang="zh-CN" sz="24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×</a:t>
            </a:r>
            <a:r>
              <a:rPr lang="zh-CN" altLang="en-US" sz="24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行驶时间</a:t>
            </a:r>
            <a:r>
              <a:rPr lang="en-US" altLang="zh-CN" sz="24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=216</a:t>
            </a:r>
            <a:endParaRPr lang="zh-CN" altLang="en-US" sz="24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088380" y="2360724"/>
            <a:ext cx="61562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解：设乙车的速度是</a:t>
            </a:r>
            <a:r>
              <a:rPr lang="en-US" altLang="zh-CN" sz="2400" b="1" i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  <a:sym typeface="宋体" charset="-122"/>
              </a:rPr>
              <a:t>x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  <a:cs typeface="Times New Roman" pitchFamily="18" charset="0"/>
                <a:sym typeface="宋体" charset="-122"/>
              </a:rPr>
              <a:t>千米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  <a:cs typeface="Times New Roman" pitchFamily="18" charset="0"/>
                <a:sym typeface="宋体" charset="-122"/>
              </a:rPr>
              <a:t>/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时</a:t>
            </a:r>
            <a:r>
              <a:rPr lang="zh-CN" altLang="en-US" sz="2400" b="1" dirty="0" smtClean="0">
                <a:ea typeface="楷体" pitchFamily="49" charset="-122"/>
              </a:rPr>
              <a:t>。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939526" y="4529874"/>
            <a:ext cx="44008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答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：乙车的速度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是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48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  <a:cs typeface="Times New Roman" pitchFamily="18" charset="0"/>
                <a:sym typeface="宋体" charset="-122"/>
              </a:rPr>
              <a:t>千米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  <a:cs typeface="Times New Roman" pitchFamily="18" charset="0"/>
                <a:sym typeface="宋体" charset="-122"/>
              </a:rPr>
              <a:t>/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时。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grpSp>
        <p:nvGrpSpPr>
          <p:cNvPr id="32" name="组合 31"/>
          <p:cNvGrpSpPr/>
          <p:nvPr/>
        </p:nvGrpSpPr>
        <p:grpSpPr>
          <a:xfrm>
            <a:off x="1448636" y="2885623"/>
            <a:ext cx="2983874" cy="1580692"/>
            <a:chOff x="1736684" y="2661760"/>
            <a:chExt cx="2983874" cy="1275681"/>
          </a:xfrm>
        </p:grpSpPr>
        <p:sp>
          <p:nvSpPr>
            <p:cNvPr id="35" name="TextBox 34"/>
            <p:cNvSpPr txBox="1"/>
            <p:nvPr/>
          </p:nvSpPr>
          <p:spPr>
            <a:xfrm>
              <a:off x="1736684" y="2661760"/>
              <a:ext cx="2691316" cy="9687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b="1" dirty="0" smtClean="0">
                  <a:latin typeface="楷体" pitchFamily="49" charset="-122"/>
                  <a:ea typeface="楷体" pitchFamily="49" charset="-122"/>
                  <a:cs typeface="Arial" pitchFamily="34" charset="0"/>
                  <a:sym typeface="宋体" charset="-122"/>
                </a:rPr>
                <a:t>2.4</a:t>
              </a:r>
              <a:r>
                <a:rPr lang="en-US" altLang="zh-CN" sz="2400" b="1" i="1" dirty="0" smtClean="0">
                  <a:latin typeface="Times New Roman" pitchFamily="18" charset="0"/>
                  <a:ea typeface="楷体" pitchFamily="49" charset="-122"/>
                  <a:cs typeface="Times New Roman" pitchFamily="18" charset="0"/>
                  <a:sym typeface="宋体" charset="-122"/>
                </a:rPr>
                <a:t>x</a:t>
              </a:r>
              <a:r>
                <a:rPr lang="en-US" altLang="zh-CN" sz="2400" b="1" dirty="0" smtClean="0">
                  <a:latin typeface="楷体" pitchFamily="49" charset="-122"/>
                  <a:ea typeface="楷体" pitchFamily="49" charset="-122"/>
                  <a:cs typeface="Arial" pitchFamily="34" charset="0"/>
                  <a:sym typeface="宋体" charset="-122"/>
                </a:rPr>
                <a:t>+2.4×42=216</a:t>
              </a:r>
            </a:p>
            <a:p>
              <a:r>
                <a:rPr lang="en-US" altLang="zh-CN" sz="2400" b="1" dirty="0" smtClean="0">
                  <a:latin typeface="楷体" pitchFamily="49" charset="-122"/>
                  <a:ea typeface="楷体" pitchFamily="49" charset="-122"/>
                  <a:cs typeface="Arial" pitchFamily="34" charset="0"/>
                  <a:sym typeface="宋体" charset="-122"/>
                </a:rPr>
                <a:t>  2.4</a:t>
              </a:r>
              <a:r>
                <a:rPr lang="en-US" altLang="zh-CN" sz="2400" b="1" i="1" dirty="0" smtClean="0">
                  <a:latin typeface="Times New Roman" pitchFamily="18" charset="0"/>
                  <a:ea typeface="楷体" pitchFamily="49" charset="-122"/>
                  <a:cs typeface="Times New Roman" pitchFamily="18" charset="0"/>
                  <a:sym typeface="宋体" charset="-122"/>
                </a:rPr>
                <a:t>x</a:t>
              </a:r>
              <a:r>
                <a:rPr lang="en-US" altLang="zh-CN" sz="2400" b="1" dirty="0" smtClean="0">
                  <a:latin typeface="楷体" pitchFamily="49" charset="-122"/>
                  <a:ea typeface="楷体" pitchFamily="49" charset="-122"/>
                  <a:cs typeface="Arial" pitchFamily="34" charset="0"/>
                  <a:sym typeface="宋体" charset="-122"/>
                </a:rPr>
                <a:t>+100.8=216</a:t>
              </a:r>
              <a:endParaRPr lang="zh-CN" altLang="en-US" sz="2400" b="1" dirty="0">
                <a:latin typeface="楷体" pitchFamily="49" charset="-122"/>
                <a:ea typeface="楷体" pitchFamily="49" charset="-122"/>
                <a:sym typeface="宋体" charset="-122"/>
              </a:endParaRPr>
            </a:p>
            <a:p>
              <a:endParaRPr lang="zh-CN" altLang="en-US" sz="2400" b="1" dirty="0" smtClean="0">
                <a:latin typeface="楷体" pitchFamily="49" charset="-122"/>
                <a:ea typeface="楷体" pitchFamily="49" charset="-122"/>
                <a:sym typeface="宋体" charset="-122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2987840" y="3266794"/>
              <a:ext cx="1732718" cy="6706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b="1" dirty="0" smtClean="0">
                  <a:latin typeface="楷体" pitchFamily="49" charset="-122"/>
                  <a:ea typeface="楷体" pitchFamily="49" charset="-122"/>
                  <a:cs typeface="Arial" pitchFamily="34" charset="0"/>
                  <a:sym typeface="宋体" charset="-122"/>
                </a:rPr>
                <a:t>2.4</a:t>
              </a:r>
              <a:r>
                <a:rPr lang="en-US" altLang="zh-CN" sz="2400" b="1" i="1" dirty="0" smtClean="0">
                  <a:latin typeface="Times New Roman" pitchFamily="18" charset="0"/>
                  <a:ea typeface="楷体" pitchFamily="49" charset="-122"/>
                  <a:cs typeface="Times New Roman" pitchFamily="18" charset="0"/>
                  <a:sym typeface="宋体" charset="-122"/>
                </a:rPr>
                <a:t>x</a:t>
              </a:r>
              <a:r>
                <a:rPr lang="en-US" altLang="zh-CN" sz="2400" b="1" dirty="0" smtClean="0">
                  <a:latin typeface="楷体" pitchFamily="49" charset="-122"/>
                  <a:ea typeface="楷体" pitchFamily="49" charset="-122"/>
                  <a:cs typeface="Arial" pitchFamily="34" charset="0"/>
                  <a:sym typeface="宋体" charset="-122"/>
                </a:rPr>
                <a:t>=115.2</a:t>
              </a:r>
            </a:p>
            <a:p>
              <a:r>
                <a:rPr lang="en-US" altLang="zh-CN" sz="2400" b="1" i="1" dirty="0" smtClean="0">
                  <a:latin typeface="Times New Roman" pitchFamily="18" charset="0"/>
                  <a:ea typeface="楷体" pitchFamily="49" charset="-122"/>
                  <a:cs typeface="Times New Roman" pitchFamily="18" charset="0"/>
                  <a:sym typeface="宋体" charset="-122"/>
                </a:rPr>
                <a:t>      x</a:t>
              </a:r>
              <a:r>
                <a:rPr lang="en-US" altLang="zh-CN" sz="2400" b="1" dirty="0" smtClean="0">
                  <a:latin typeface="楷体" pitchFamily="49" charset="-122"/>
                  <a:ea typeface="楷体" pitchFamily="49" charset="-122"/>
                  <a:cs typeface="Arial" pitchFamily="34" charset="0"/>
                  <a:sym typeface="宋体" charset="-122"/>
                </a:rPr>
                <a:t>=48</a:t>
              </a:r>
              <a:endParaRPr lang="zh-CN" altLang="en-US" sz="2400" b="1" dirty="0">
                <a:latin typeface="楷体" pitchFamily="49" charset="-122"/>
                <a:ea typeface="楷体" pitchFamily="49" charset="-122"/>
                <a:sym typeface="宋体" charset="-122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683568" y="3075806"/>
            <a:ext cx="4479320" cy="657225"/>
            <a:chOff x="881590" y="2387957"/>
            <a:chExt cx="4479320" cy="657225"/>
          </a:xfrm>
        </p:grpSpPr>
        <p:pic>
          <p:nvPicPr>
            <p:cNvPr id="38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881590" y="2436735"/>
              <a:ext cx="809625" cy="571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9" name="Picture 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436985" y="2387957"/>
              <a:ext cx="923925" cy="6572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40" name="组合 39"/>
          <p:cNvGrpSpPr/>
          <p:nvPr/>
        </p:nvGrpSpPr>
        <p:grpSpPr>
          <a:xfrm>
            <a:off x="4788024" y="3016570"/>
            <a:ext cx="3425634" cy="1547460"/>
            <a:chOff x="1484657" y="2661760"/>
            <a:chExt cx="3425634" cy="1208441"/>
          </a:xfrm>
        </p:grpSpPr>
        <p:grpSp>
          <p:nvGrpSpPr>
            <p:cNvPr id="41" name="组合 28"/>
            <p:cNvGrpSpPr/>
            <p:nvPr/>
          </p:nvGrpSpPr>
          <p:grpSpPr>
            <a:xfrm>
              <a:off x="1484657" y="2661760"/>
              <a:ext cx="3425634" cy="631710"/>
              <a:chOff x="1709682" y="2616755"/>
              <a:chExt cx="3425634" cy="631710"/>
            </a:xfrm>
          </p:grpSpPr>
          <p:sp>
            <p:nvSpPr>
              <p:cNvPr id="43" name="TextBox 42"/>
              <p:cNvSpPr txBox="1"/>
              <p:nvPr/>
            </p:nvSpPr>
            <p:spPr>
              <a:xfrm>
                <a:off x="1709682" y="2616755"/>
                <a:ext cx="2664296" cy="36052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b="1" dirty="0" smtClean="0">
                    <a:latin typeface="楷体" pitchFamily="49" charset="-122"/>
                    <a:ea typeface="楷体" pitchFamily="49" charset="-122"/>
                    <a:cs typeface="Arial" pitchFamily="34" charset="0"/>
                    <a:sym typeface="宋体" charset="-122"/>
                  </a:rPr>
                  <a:t>（</a:t>
                </a:r>
                <a:r>
                  <a:rPr lang="en-US" altLang="zh-CN" sz="2400" b="1" i="1" dirty="0" smtClean="0">
                    <a:latin typeface="Times New Roman" pitchFamily="18" charset="0"/>
                    <a:ea typeface="楷体" pitchFamily="49" charset="-122"/>
                    <a:cs typeface="Times New Roman" pitchFamily="18" charset="0"/>
                    <a:sym typeface="宋体" charset="-122"/>
                  </a:rPr>
                  <a:t>x</a:t>
                </a:r>
                <a:r>
                  <a:rPr lang="en-US" altLang="zh-CN" sz="2400" b="1" dirty="0" smtClean="0">
                    <a:latin typeface="楷体" pitchFamily="49" charset="-122"/>
                    <a:ea typeface="楷体" pitchFamily="49" charset="-122"/>
                    <a:cs typeface="Arial" pitchFamily="34" charset="0"/>
                    <a:sym typeface="宋体" charset="-122"/>
                  </a:rPr>
                  <a:t>+42)×2.4=216</a:t>
                </a:r>
                <a:endParaRPr lang="zh-CN" altLang="en-US" sz="2400" b="1" dirty="0">
                  <a:latin typeface="楷体" pitchFamily="49" charset="-122"/>
                  <a:ea typeface="楷体" pitchFamily="49" charset="-122"/>
                  <a:sym typeface="宋体" charset="-122"/>
                </a:endParaRPr>
              </a:p>
            </p:txBody>
          </p:sp>
          <p:sp>
            <p:nvSpPr>
              <p:cNvPr id="44" name="TextBox 43"/>
              <p:cNvSpPr txBox="1"/>
              <p:nvPr/>
            </p:nvSpPr>
            <p:spPr>
              <a:xfrm>
                <a:off x="2789802" y="2887942"/>
                <a:ext cx="2345514" cy="36052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400" b="1" i="1" dirty="0">
                    <a:latin typeface="Times New Roman" pitchFamily="18" charset="0"/>
                    <a:ea typeface="楷体" pitchFamily="49" charset="-122"/>
                    <a:cs typeface="Times New Roman" pitchFamily="18" charset="0"/>
                    <a:sym typeface="宋体" charset="-122"/>
                  </a:rPr>
                  <a:t>x</a:t>
                </a:r>
                <a:r>
                  <a:rPr lang="en-US" altLang="zh-CN" sz="2400" b="1" dirty="0">
                    <a:latin typeface="楷体" pitchFamily="49" charset="-122"/>
                    <a:ea typeface="楷体" pitchFamily="49" charset="-122"/>
                    <a:cs typeface="Arial" pitchFamily="34" charset="0"/>
                    <a:sym typeface="宋体" charset="-122"/>
                  </a:rPr>
                  <a:t>+42 </a:t>
                </a:r>
                <a:r>
                  <a:rPr lang="en-US" altLang="zh-CN" sz="2400" b="1" dirty="0" smtClean="0">
                    <a:latin typeface="楷体" pitchFamily="49" charset="-122"/>
                    <a:ea typeface="楷体" pitchFamily="49" charset="-122"/>
                    <a:cs typeface="Arial" pitchFamily="34" charset="0"/>
                    <a:sym typeface="宋体" charset="-122"/>
                  </a:rPr>
                  <a:t>=216÷2.4</a:t>
                </a:r>
                <a:endParaRPr lang="en-US" altLang="zh-CN" sz="2400" b="1" dirty="0" smtClean="0">
                  <a:latin typeface="楷体" pitchFamily="49" charset="-122"/>
                  <a:ea typeface="楷体" pitchFamily="49" charset="-122"/>
                  <a:sym typeface="宋体" charset="-122"/>
                </a:endParaRPr>
              </a:p>
            </p:txBody>
          </p:sp>
        </p:grpSp>
        <p:sp>
          <p:nvSpPr>
            <p:cNvPr id="42" name="TextBox 41"/>
            <p:cNvSpPr txBox="1"/>
            <p:nvPr/>
          </p:nvSpPr>
          <p:spPr>
            <a:xfrm>
              <a:off x="2732152" y="3221259"/>
              <a:ext cx="1363513" cy="6489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b="1" i="1" dirty="0" smtClean="0">
                  <a:latin typeface="Times New Roman" pitchFamily="18" charset="0"/>
                  <a:ea typeface="楷体" pitchFamily="49" charset="-122"/>
                  <a:cs typeface="Times New Roman" pitchFamily="18" charset="0"/>
                  <a:sym typeface="宋体" charset="-122"/>
                </a:rPr>
                <a:t>x</a:t>
              </a:r>
              <a:r>
                <a:rPr lang="en-US" altLang="zh-CN" sz="2400" b="1" dirty="0" smtClean="0">
                  <a:latin typeface="楷体" pitchFamily="49" charset="-122"/>
                  <a:ea typeface="楷体" pitchFamily="49" charset="-122"/>
                  <a:cs typeface="Times New Roman" pitchFamily="18" charset="0"/>
                  <a:sym typeface="宋体" charset="-122"/>
                </a:rPr>
                <a:t>+42</a:t>
              </a:r>
              <a:r>
                <a:rPr lang="en-US" altLang="zh-CN" sz="2400" b="1" dirty="0" smtClean="0">
                  <a:latin typeface="楷体" pitchFamily="49" charset="-122"/>
                  <a:ea typeface="楷体" pitchFamily="49" charset="-122"/>
                  <a:cs typeface="Arial" pitchFamily="34" charset="0"/>
                  <a:sym typeface="宋体" charset="-122"/>
                </a:rPr>
                <a:t>=90</a:t>
              </a:r>
            </a:p>
            <a:p>
              <a:r>
                <a:rPr lang="en-US" altLang="zh-CN" sz="2400" b="1" i="1" dirty="0" smtClean="0">
                  <a:latin typeface="Times New Roman" pitchFamily="18" charset="0"/>
                  <a:ea typeface="楷体" pitchFamily="49" charset="-122"/>
                  <a:cs typeface="Times New Roman" pitchFamily="18" charset="0"/>
                  <a:sym typeface="宋体" charset="-122"/>
                </a:rPr>
                <a:t>      x</a:t>
              </a:r>
              <a:r>
                <a:rPr lang="en-US" altLang="zh-CN" sz="2400" b="1" dirty="0" smtClean="0">
                  <a:latin typeface="楷体" pitchFamily="49" charset="-122"/>
                  <a:ea typeface="楷体" pitchFamily="49" charset="-122"/>
                  <a:cs typeface="Arial" pitchFamily="34" charset="0"/>
                  <a:sym typeface="宋体" charset="-122"/>
                </a:rPr>
                <a:t>=48</a:t>
              </a:r>
              <a:endParaRPr lang="zh-CN" altLang="en-US" sz="2400" b="1" dirty="0">
                <a:latin typeface="楷体" pitchFamily="49" charset="-122"/>
                <a:ea typeface="楷体" pitchFamily="49" charset="-122"/>
                <a:sym typeface="宋体" charset="-122"/>
              </a:endParaRPr>
            </a:p>
          </p:txBody>
        </p:sp>
      </p:grpSp>
      <p:pic>
        <p:nvPicPr>
          <p:cNvPr id="26" name="图片 2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910" y="1332931"/>
            <a:ext cx="1126831" cy="16148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93073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2" grpId="0" animBg="1"/>
      <p:bldP spid="24" grpId="0" animBg="1"/>
      <p:bldP spid="30" grpId="0"/>
      <p:bldP spid="3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tongxiaofang\Pictures\j_p17_131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06" r="8898" b="1000"/>
          <a:stretch/>
        </p:blipFill>
        <p:spPr bwMode="auto">
          <a:xfrm>
            <a:off x="6471459" y="411510"/>
            <a:ext cx="1274317" cy="10926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Users\tongxiaofang\Pictures\j_p17_13.pn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01" t="5800" r="11100"/>
          <a:stretch/>
        </p:blipFill>
        <p:spPr bwMode="auto">
          <a:xfrm>
            <a:off x="4211961" y="555526"/>
            <a:ext cx="1368152" cy="117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95536" y="538683"/>
            <a:ext cx="352839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4</a:t>
            </a:r>
            <a:r>
              <a:rPr lang="en-US" altLang="zh-CN" sz="2800" b="1" dirty="0" smtClean="0">
                <a:latin typeface="楷体" pitchFamily="49" charset="-122"/>
                <a:ea typeface="楷体" pitchFamily="49" charset="-122"/>
              </a:rPr>
              <a:t>.</a:t>
            </a:r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李老师买两种书，一共用去</a:t>
            </a:r>
            <a:r>
              <a:rPr lang="en-US" altLang="zh-CN" sz="2800" b="1" dirty="0" smtClean="0">
                <a:latin typeface="楷体" pitchFamily="49" charset="-122"/>
                <a:ea typeface="楷体" pitchFamily="49" charset="-122"/>
              </a:rPr>
              <a:t>83</a:t>
            </a:r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元，其中</a:t>
            </a:r>
            <a:r>
              <a:rPr lang="en-US" altLang="zh-CN" sz="2800" b="1" dirty="0" smtClean="0">
                <a:latin typeface="楷体" pitchFamily="49" charset="-122"/>
                <a:ea typeface="楷体" pitchFamily="49" charset="-122"/>
              </a:rPr>
              <a:t>《</a:t>
            </a:r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历史故事</a:t>
            </a:r>
            <a:r>
              <a:rPr lang="en-US" altLang="zh-CN" sz="2800" b="1" dirty="0" smtClean="0">
                <a:latin typeface="楷体" pitchFamily="49" charset="-122"/>
                <a:ea typeface="楷体" pitchFamily="49" charset="-122"/>
              </a:rPr>
              <a:t>》</a:t>
            </a:r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有</a:t>
            </a:r>
            <a:r>
              <a:rPr lang="en-US" altLang="zh-CN" sz="2800" b="1" dirty="0" smtClean="0">
                <a:latin typeface="楷体" pitchFamily="49" charset="-122"/>
                <a:ea typeface="楷体" pitchFamily="49" charset="-122"/>
              </a:rPr>
              <a:t>4</a:t>
            </a:r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本。</a:t>
            </a:r>
            <a:endParaRPr lang="zh-CN" altLang="en-US" sz="2800" b="1" dirty="0"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23" name="Picture 3" descr="D:\童晓芳\个人专业成长\各类撰稿\20180605路编1-6下册《课件》\课件专用人物图\79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251" r="18182"/>
          <a:stretch/>
        </p:blipFill>
        <p:spPr bwMode="auto">
          <a:xfrm>
            <a:off x="7540344" y="1591698"/>
            <a:ext cx="1318181" cy="11552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TextBox 18"/>
          <p:cNvSpPr txBox="1"/>
          <p:nvPr/>
        </p:nvSpPr>
        <p:spPr>
          <a:xfrm>
            <a:off x="819453" y="2139702"/>
            <a:ext cx="42484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解：设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《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森林历险记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》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有</a:t>
            </a:r>
            <a:r>
              <a:rPr lang="en-US" altLang="zh-CN" sz="2400" b="1" i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x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本。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800098" y="2611946"/>
            <a:ext cx="24118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7</a:t>
            </a:r>
            <a:r>
              <a:rPr lang="en-US" altLang="zh-CN" sz="2400" b="1" i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x</a:t>
            </a:r>
            <a:r>
              <a:rPr lang="en-US" altLang="zh-CN" sz="2400" b="1" i="1" dirty="0" smtClean="0">
                <a:latin typeface="+mn-lt"/>
                <a:ea typeface="楷体" pitchFamily="49" charset="-122"/>
              </a:rPr>
              <a:t> 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+12×4=83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267744" y="3023220"/>
            <a:ext cx="28083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7</a:t>
            </a:r>
            <a:r>
              <a:rPr lang="en-US" altLang="zh-CN" sz="2400" b="1" i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x</a:t>
            </a:r>
            <a:r>
              <a:rPr lang="en-US" altLang="zh-CN" sz="2400" b="1" i="1" dirty="0" smtClean="0">
                <a:latin typeface="+mn-lt"/>
                <a:ea typeface="楷体" pitchFamily="49" charset="-122"/>
              </a:rPr>
              <a:t> 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+48=83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808209" y="3478237"/>
            <a:ext cx="16197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7</a:t>
            </a:r>
            <a:r>
              <a:rPr lang="en-US" altLang="zh-CN" sz="2400" b="1" i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x</a:t>
            </a:r>
            <a:r>
              <a:rPr lang="en-US" altLang="zh-CN" sz="2400" b="1" i="1" dirty="0" smtClean="0">
                <a:latin typeface="+mn-lt"/>
                <a:ea typeface="楷体" pitchFamily="49" charset="-122"/>
              </a:rPr>
              <a:t> 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=35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979712" y="4285776"/>
            <a:ext cx="43204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答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：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《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森林历险记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》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有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5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本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。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3024233" y="3867894"/>
            <a:ext cx="16197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i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x</a:t>
            </a:r>
            <a:r>
              <a:rPr lang="en-US" altLang="zh-CN" sz="2400" b="1" i="1" dirty="0" smtClean="0">
                <a:latin typeface="+mn-lt"/>
                <a:ea typeface="楷体" pitchFamily="49" charset="-122"/>
              </a:rPr>
              <a:t> 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=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5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572000" y="1620837"/>
            <a:ext cx="9361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12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元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804248" y="1563638"/>
            <a:ext cx="9361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7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元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7" name="圆角矩形标注 26"/>
          <p:cNvSpPr>
            <a:spLocks noChangeArrowheads="1"/>
          </p:cNvSpPr>
          <p:nvPr/>
        </p:nvSpPr>
        <p:spPr bwMode="auto">
          <a:xfrm>
            <a:off x="5332998" y="2220094"/>
            <a:ext cx="2191330" cy="783704"/>
          </a:xfrm>
          <a:prstGeom prst="wedgeRoundRectCallout">
            <a:avLst>
              <a:gd name="adj1" fmla="val 68305"/>
              <a:gd name="adj2" fmla="val -45280"/>
              <a:gd name="adj3" fmla="val 16667"/>
            </a:avLst>
          </a:prstGeom>
          <a:noFill/>
          <a:ln w="25400" algn="ctr">
            <a:solidFill>
              <a:srgbClr val="F9C7C7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《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森林历险记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》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有多少本？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57215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9" grpId="0"/>
      <p:bldP spid="20" grpId="0"/>
      <p:bldP spid="21" grpId="0"/>
      <p:bldP spid="30" grpId="0"/>
      <p:bldP spid="31" grpId="0"/>
      <p:bldP spid="35" grpId="0"/>
      <p:bldP spid="2" grpId="0"/>
      <p:bldP spid="26" grpId="0"/>
      <p:bldP spid="2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tongxiaofang\Pictures\j_p17_14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50" t="12857" r="3395" b="11043"/>
          <a:stretch/>
        </p:blipFill>
        <p:spPr bwMode="auto">
          <a:xfrm>
            <a:off x="5181551" y="483518"/>
            <a:ext cx="3191774" cy="18390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03867" y="483518"/>
            <a:ext cx="429705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5.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小张和小李用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25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分钟合打了一篇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6000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字的稿件。小张平时每分钟大约打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130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个字，小李平均每分钟大约打多少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个字？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755576" y="2091743"/>
            <a:ext cx="5400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解：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设小李平均每分钟大约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打</a:t>
            </a:r>
            <a:r>
              <a:rPr lang="en-US" altLang="zh-CN" sz="2400" b="1" i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x</a:t>
            </a:r>
            <a:r>
              <a:rPr lang="zh-CN" altLang="en-US" sz="2400" b="1" dirty="0" smtClean="0">
                <a:latin typeface="+mn-lt"/>
                <a:ea typeface="楷体" pitchFamily="49" charset="-122"/>
              </a:rPr>
              <a:t>个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字。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971600" y="4217484"/>
            <a:ext cx="69847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答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：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小李平均每分钟大约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打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110</a:t>
            </a:r>
            <a:r>
              <a:rPr lang="zh-CN" altLang="en-US" sz="2400" b="1" dirty="0" smtClean="0">
                <a:ea typeface="楷体" pitchFamily="49" charset="-122"/>
              </a:rPr>
              <a:t>个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字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。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1448636" y="2702994"/>
            <a:ext cx="2983874" cy="1580692"/>
            <a:chOff x="1736684" y="2661760"/>
            <a:chExt cx="2983874" cy="1275681"/>
          </a:xfrm>
        </p:grpSpPr>
        <p:sp>
          <p:nvSpPr>
            <p:cNvPr id="25" name="TextBox 24"/>
            <p:cNvSpPr txBox="1"/>
            <p:nvPr/>
          </p:nvSpPr>
          <p:spPr>
            <a:xfrm>
              <a:off x="1736684" y="2661760"/>
              <a:ext cx="2691316" cy="9687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b="1" dirty="0" smtClean="0">
                  <a:latin typeface="楷体" pitchFamily="49" charset="-122"/>
                  <a:ea typeface="楷体" pitchFamily="49" charset="-122"/>
                  <a:cs typeface="Arial" pitchFamily="34" charset="0"/>
                  <a:sym typeface="宋体" charset="-122"/>
                </a:rPr>
                <a:t>25</a:t>
              </a:r>
              <a:r>
                <a:rPr lang="en-US" altLang="zh-CN" sz="2400" b="1" i="1" dirty="0" smtClean="0">
                  <a:latin typeface="Times New Roman" pitchFamily="18" charset="0"/>
                  <a:ea typeface="楷体" pitchFamily="49" charset="-122"/>
                  <a:cs typeface="Times New Roman" pitchFamily="18" charset="0"/>
                  <a:sym typeface="宋体" charset="-122"/>
                </a:rPr>
                <a:t>x</a:t>
              </a:r>
              <a:r>
                <a:rPr lang="en-US" altLang="zh-CN" sz="2400" b="1" dirty="0" smtClean="0">
                  <a:latin typeface="楷体" pitchFamily="49" charset="-122"/>
                  <a:ea typeface="楷体" pitchFamily="49" charset="-122"/>
                  <a:cs typeface="Arial" pitchFamily="34" charset="0"/>
                  <a:sym typeface="宋体" charset="-122"/>
                </a:rPr>
                <a:t>+130×25=6000</a:t>
              </a:r>
            </a:p>
            <a:p>
              <a:r>
                <a:rPr lang="en-US" altLang="zh-CN" sz="2400" b="1" dirty="0" smtClean="0">
                  <a:latin typeface="楷体" pitchFamily="49" charset="-122"/>
                  <a:ea typeface="楷体" pitchFamily="49" charset="-122"/>
                  <a:cs typeface="Arial" pitchFamily="34" charset="0"/>
                  <a:sym typeface="宋体" charset="-122"/>
                </a:rPr>
                <a:t>   25</a:t>
              </a:r>
              <a:r>
                <a:rPr lang="en-US" altLang="zh-CN" sz="2400" b="1" i="1" dirty="0" smtClean="0">
                  <a:latin typeface="Times New Roman" pitchFamily="18" charset="0"/>
                  <a:ea typeface="楷体" pitchFamily="49" charset="-122"/>
                  <a:cs typeface="Times New Roman" pitchFamily="18" charset="0"/>
                  <a:sym typeface="宋体" charset="-122"/>
                </a:rPr>
                <a:t>x</a:t>
              </a:r>
              <a:r>
                <a:rPr lang="en-US" altLang="zh-CN" sz="2400" b="1" dirty="0" smtClean="0">
                  <a:latin typeface="楷体" pitchFamily="49" charset="-122"/>
                  <a:ea typeface="楷体" pitchFamily="49" charset="-122"/>
                  <a:cs typeface="Arial" pitchFamily="34" charset="0"/>
                  <a:sym typeface="宋体" charset="-122"/>
                </a:rPr>
                <a:t>+3250=6000</a:t>
              </a:r>
              <a:endParaRPr lang="zh-CN" altLang="en-US" sz="2400" b="1" dirty="0">
                <a:latin typeface="楷体" pitchFamily="49" charset="-122"/>
                <a:ea typeface="楷体" pitchFamily="49" charset="-122"/>
                <a:sym typeface="宋体" charset="-122"/>
              </a:endParaRPr>
            </a:p>
            <a:p>
              <a:endParaRPr lang="zh-CN" altLang="en-US" sz="2400" b="1" dirty="0" smtClean="0">
                <a:latin typeface="楷体" pitchFamily="49" charset="-122"/>
                <a:ea typeface="楷体" pitchFamily="49" charset="-122"/>
                <a:sym typeface="宋体" charset="-122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2987840" y="3266794"/>
              <a:ext cx="1732718" cy="6706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b="1" dirty="0" smtClean="0">
                  <a:latin typeface="楷体" pitchFamily="49" charset="-122"/>
                  <a:ea typeface="楷体" pitchFamily="49" charset="-122"/>
                  <a:cs typeface="Arial" pitchFamily="34" charset="0"/>
                  <a:sym typeface="宋体" charset="-122"/>
                </a:rPr>
                <a:t>25</a:t>
              </a:r>
              <a:r>
                <a:rPr lang="en-US" altLang="zh-CN" sz="2400" b="1" i="1" dirty="0" smtClean="0">
                  <a:latin typeface="Times New Roman" pitchFamily="18" charset="0"/>
                  <a:ea typeface="楷体" pitchFamily="49" charset="-122"/>
                  <a:cs typeface="Times New Roman" pitchFamily="18" charset="0"/>
                  <a:sym typeface="宋体" charset="-122"/>
                </a:rPr>
                <a:t>x</a:t>
              </a:r>
              <a:r>
                <a:rPr lang="en-US" altLang="zh-CN" sz="2400" b="1" dirty="0" smtClean="0">
                  <a:latin typeface="楷体" pitchFamily="49" charset="-122"/>
                  <a:ea typeface="楷体" pitchFamily="49" charset="-122"/>
                  <a:cs typeface="Arial" pitchFamily="34" charset="0"/>
                  <a:sym typeface="宋体" charset="-122"/>
                </a:rPr>
                <a:t>=2750</a:t>
              </a:r>
            </a:p>
            <a:p>
              <a:r>
                <a:rPr lang="en-US" altLang="zh-CN" sz="2400" b="1" i="1" dirty="0" smtClean="0">
                  <a:latin typeface="Times New Roman" pitchFamily="18" charset="0"/>
                  <a:ea typeface="楷体" pitchFamily="49" charset="-122"/>
                  <a:cs typeface="Times New Roman" pitchFamily="18" charset="0"/>
                  <a:sym typeface="宋体" charset="-122"/>
                </a:rPr>
                <a:t>    x</a:t>
              </a:r>
              <a:r>
                <a:rPr lang="en-US" altLang="zh-CN" sz="2400" b="1" dirty="0" smtClean="0">
                  <a:latin typeface="楷体" pitchFamily="49" charset="-122"/>
                  <a:ea typeface="楷体" pitchFamily="49" charset="-122"/>
                  <a:cs typeface="Arial" pitchFamily="34" charset="0"/>
                  <a:sym typeface="宋体" charset="-122"/>
                </a:rPr>
                <a:t>=110</a:t>
              </a:r>
              <a:endParaRPr lang="zh-CN" altLang="en-US" sz="2400" b="1" dirty="0">
                <a:latin typeface="楷体" pitchFamily="49" charset="-122"/>
                <a:ea typeface="楷体" pitchFamily="49" charset="-122"/>
                <a:sym typeface="宋体" charset="-122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683568" y="2706768"/>
            <a:ext cx="4479320" cy="657225"/>
            <a:chOff x="881590" y="2391730"/>
            <a:chExt cx="4479320" cy="657225"/>
          </a:xfrm>
        </p:grpSpPr>
        <p:pic>
          <p:nvPicPr>
            <p:cNvPr id="32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881590" y="2436735"/>
              <a:ext cx="809625" cy="571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3" name="Picture 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436985" y="2391730"/>
              <a:ext cx="923925" cy="6572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34" name="组合 33"/>
          <p:cNvGrpSpPr/>
          <p:nvPr/>
        </p:nvGrpSpPr>
        <p:grpSpPr>
          <a:xfrm>
            <a:off x="4788024" y="2761637"/>
            <a:ext cx="3425634" cy="1538305"/>
            <a:chOff x="1484657" y="2661760"/>
            <a:chExt cx="3425634" cy="1201292"/>
          </a:xfrm>
        </p:grpSpPr>
        <p:grpSp>
          <p:nvGrpSpPr>
            <p:cNvPr id="36" name="组合 28"/>
            <p:cNvGrpSpPr/>
            <p:nvPr/>
          </p:nvGrpSpPr>
          <p:grpSpPr>
            <a:xfrm>
              <a:off x="1484657" y="2661760"/>
              <a:ext cx="3425634" cy="631710"/>
              <a:chOff x="1709682" y="2616755"/>
              <a:chExt cx="3425634" cy="631710"/>
            </a:xfrm>
          </p:grpSpPr>
          <p:sp>
            <p:nvSpPr>
              <p:cNvPr id="38" name="TextBox 37"/>
              <p:cNvSpPr txBox="1"/>
              <p:nvPr/>
            </p:nvSpPr>
            <p:spPr>
              <a:xfrm>
                <a:off x="1709682" y="2616755"/>
                <a:ext cx="2952328" cy="36052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b="1" dirty="0" smtClean="0">
                    <a:latin typeface="楷体" pitchFamily="49" charset="-122"/>
                    <a:ea typeface="楷体" pitchFamily="49" charset="-122"/>
                    <a:cs typeface="Arial" pitchFamily="34" charset="0"/>
                    <a:sym typeface="宋体" charset="-122"/>
                  </a:rPr>
                  <a:t>（</a:t>
                </a:r>
                <a:r>
                  <a:rPr lang="en-US" altLang="zh-CN" sz="2400" b="1" i="1" dirty="0" smtClean="0">
                    <a:latin typeface="Times New Roman" pitchFamily="18" charset="0"/>
                    <a:ea typeface="楷体" pitchFamily="49" charset="-122"/>
                    <a:cs typeface="Times New Roman" pitchFamily="18" charset="0"/>
                    <a:sym typeface="宋体" charset="-122"/>
                  </a:rPr>
                  <a:t>x</a:t>
                </a:r>
                <a:r>
                  <a:rPr lang="en-US" altLang="zh-CN" sz="2400" b="1" dirty="0" smtClean="0">
                    <a:latin typeface="楷体" pitchFamily="49" charset="-122"/>
                    <a:ea typeface="楷体" pitchFamily="49" charset="-122"/>
                    <a:cs typeface="Arial" pitchFamily="34" charset="0"/>
                    <a:sym typeface="宋体" charset="-122"/>
                  </a:rPr>
                  <a:t>+130)×25=6000</a:t>
                </a:r>
                <a:endParaRPr lang="zh-CN" altLang="en-US" sz="2400" b="1" dirty="0">
                  <a:latin typeface="楷体" pitchFamily="49" charset="-122"/>
                  <a:ea typeface="楷体" pitchFamily="49" charset="-122"/>
                  <a:sym typeface="宋体" charset="-122"/>
                </a:endParaRPr>
              </a:p>
            </p:txBody>
          </p:sp>
          <p:sp>
            <p:nvSpPr>
              <p:cNvPr id="39" name="TextBox 38"/>
              <p:cNvSpPr txBox="1"/>
              <p:nvPr/>
            </p:nvSpPr>
            <p:spPr>
              <a:xfrm>
                <a:off x="2789802" y="2887942"/>
                <a:ext cx="2345514" cy="36052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400" b="1" i="1" dirty="0" smtClean="0">
                    <a:latin typeface="Times New Roman" pitchFamily="18" charset="0"/>
                    <a:ea typeface="楷体" pitchFamily="49" charset="-122"/>
                    <a:cs typeface="Times New Roman" pitchFamily="18" charset="0"/>
                    <a:sym typeface="宋体" charset="-122"/>
                  </a:rPr>
                  <a:t>x</a:t>
                </a:r>
                <a:r>
                  <a:rPr lang="en-US" altLang="zh-CN" sz="2400" b="1" dirty="0" smtClean="0">
                    <a:latin typeface="楷体" pitchFamily="49" charset="-122"/>
                    <a:ea typeface="楷体" pitchFamily="49" charset="-122"/>
                    <a:cs typeface="Arial" pitchFamily="34" charset="0"/>
                    <a:sym typeface="宋体" charset="-122"/>
                  </a:rPr>
                  <a:t>+130=6000÷25</a:t>
                </a:r>
                <a:endParaRPr lang="en-US" altLang="zh-CN" sz="2400" b="1" dirty="0" smtClean="0">
                  <a:latin typeface="楷体" pitchFamily="49" charset="-122"/>
                  <a:ea typeface="楷体" pitchFamily="49" charset="-122"/>
                  <a:sym typeface="宋体" charset="-122"/>
                </a:endParaRPr>
              </a:p>
            </p:txBody>
          </p:sp>
        </p:grpSp>
        <p:sp>
          <p:nvSpPr>
            <p:cNvPr id="37" name="TextBox 36"/>
            <p:cNvSpPr txBox="1"/>
            <p:nvPr/>
          </p:nvSpPr>
          <p:spPr>
            <a:xfrm>
              <a:off x="2564777" y="3214110"/>
              <a:ext cx="1728192" cy="6489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b="1" i="1" dirty="0" smtClean="0">
                  <a:latin typeface="Times New Roman" pitchFamily="18" charset="0"/>
                  <a:ea typeface="楷体" pitchFamily="49" charset="-122"/>
                  <a:cs typeface="Times New Roman" pitchFamily="18" charset="0"/>
                  <a:sym typeface="宋体" charset="-122"/>
                </a:rPr>
                <a:t>x</a:t>
              </a:r>
              <a:r>
                <a:rPr lang="en-US" altLang="zh-CN" sz="2400" b="1" dirty="0" smtClean="0">
                  <a:latin typeface="楷体" pitchFamily="49" charset="-122"/>
                  <a:ea typeface="楷体" pitchFamily="49" charset="-122"/>
                  <a:cs typeface="Times New Roman" pitchFamily="18" charset="0"/>
                  <a:sym typeface="宋体" charset="-122"/>
                </a:rPr>
                <a:t>+130</a:t>
              </a:r>
              <a:r>
                <a:rPr lang="en-US" altLang="zh-CN" sz="2400" b="1" dirty="0" smtClean="0">
                  <a:latin typeface="楷体" pitchFamily="49" charset="-122"/>
                  <a:ea typeface="楷体" pitchFamily="49" charset="-122"/>
                  <a:cs typeface="Arial" pitchFamily="34" charset="0"/>
                  <a:sym typeface="宋体" charset="-122"/>
                </a:rPr>
                <a:t>=240</a:t>
              </a:r>
            </a:p>
            <a:p>
              <a:r>
                <a:rPr lang="en-US" altLang="zh-CN" sz="2400" b="1" i="1" dirty="0" smtClean="0">
                  <a:latin typeface="Times New Roman" pitchFamily="18" charset="0"/>
                  <a:ea typeface="楷体" pitchFamily="49" charset="-122"/>
                  <a:cs typeface="Times New Roman" pitchFamily="18" charset="0"/>
                  <a:sym typeface="宋体" charset="-122"/>
                </a:rPr>
                <a:t>        x</a:t>
              </a:r>
              <a:r>
                <a:rPr lang="en-US" altLang="zh-CN" sz="2400" b="1" dirty="0" smtClean="0">
                  <a:latin typeface="楷体" pitchFamily="49" charset="-122"/>
                  <a:ea typeface="楷体" pitchFamily="49" charset="-122"/>
                  <a:cs typeface="Arial" pitchFamily="34" charset="0"/>
                  <a:sym typeface="宋体" charset="-122"/>
                </a:rPr>
                <a:t>=110</a:t>
              </a:r>
              <a:endParaRPr lang="zh-CN" altLang="en-US" sz="2400" b="1" dirty="0">
                <a:latin typeface="楷体" pitchFamily="49" charset="-122"/>
                <a:ea typeface="楷体" pitchFamily="49" charset="-122"/>
                <a:sym typeface="宋体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805221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9" grpId="0"/>
      <p:bldP spid="3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70214" y="435317"/>
            <a:ext cx="74168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6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.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甲、乙两人沿着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400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米的环形跑道散步，他们同时从同一地点出发，同向而行。甲的速度是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280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米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/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分，乙的速度是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240</a:t>
            </a:r>
            <a:r>
              <a:rPr lang="zh-CN" altLang="en-US" sz="2400" b="1" smtClean="0">
                <a:latin typeface="楷体" pitchFamily="49" charset="-122"/>
                <a:ea typeface="楷体" pitchFamily="49" charset="-122"/>
              </a:rPr>
              <a:t>米</a:t>
            </a:r>
            <a:r>
              <a:rPr lang="en-US" altLang="zh-CN" sz="2400" b="1" smtClean="0">
                <a:latin typeface="楷体" pitchFamily="49" charset="-122"/>
                <a:ea typeface="楷体" pitchFamily="49" charset="-122"/>
              </a:rPr>
              <a:t>/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分。经过多少分钟甲第一次追上乙？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827584" y="1635646"/>
            <a:ext cx="59766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解：设经过</a:t>
            </a:r>
            <a:r>
              <a:rPr lang="en-US" altLang="zh-CN" sz="2400" b="1" i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x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分钟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甲第一次追上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乙。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971600" y="3982293"/>
            <a:ext cx="69847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答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：经过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100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分钟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甲第一次追上乙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。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1448636" y="2468674"/>
            <a:ext cx="2835332" cy="1211361"/>
            <a:chOff x="1736684" y="2661760"/>
            <a:chExt cx="2835332" cy="977616"/>
          </a:xfrm>
        </p:grpSpPr>
        <p:sp>
          <p:nvSpPr>
            <p:cNvPr id="25" name="TextBox 24"/>
            <p:cNvSpPr txBox="1"/>
            <p:nvPr/>
          </p:nvSpPr>
          <p:spPr>
            <a:xfrm>
              <a:off x="1736684" y="2661760"/>
              <a:ext cx="2691316" cy="9687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b="1" dirty="0" smtClean="0">
                  <a:latin typeface="楷体" pitchFamily="49" charset="-122"/>
                  <a:ea typeface="楷体" pitchFamily="49" charset="-122"/>
                  <a:cs typeface="Arial" pitchFamily="34" charset="0"/>
                  <a:sym typeface="宋体" charset="-122"/>
                </a:rPr>
                <a:t>280</a:t>
              </a:r>
              <a:r>
                <a:rPr lang="en-US" altLang="zh-CN" sz="2400" b="1" i="1" dirty="0" smtClean="0">
                  <a:latin typeface="Times New Roman" pitchFamily="18" charset="0"/>
                  <a:ea typeface="楷体" pitchFamily="49" charset="-122"/>
                  <a:cs typeface="Times New Roman" pitchFamily="18" charset="0"/>
                  <a:sym typeface="宋体" charset="-122"/>
                </a:rPr>
                <a:t>x</a:t>
              </a:r>
              <a:r>
                <a:rPr lang="en-US" altLang="zh-CN" sz="2400" b="1" dirty="0" smtClean="0">
                  <a:latin typeface="楷体" pitchFamily="49" charset="-122"/>
                  <a:ea typeface="楷体" pitchFamily="49" charset="-122"/>
                  <a:cs typeface="Arial" pitchFamily="34" charset="0"/>
                  <a:sym typeface="宋体" charset="-122"/>
                </a:rPr>
                <a:t>-240</a:t>
              </a:r>
              <a:r>
                <a:rPr lang="en-US" altLang="zh-CN" sz="2400" b="1" i="1" dirty="0">
                  <a:ea typeface="楷体" pitchFamily="49" charset="-122"/>
                </a:rPr>
                <a:t> </a:t>
              </a:r>
              <a:r>
                <a:rPr lang="en-US" altLang="zh-CN" sz="2400" b="1" i="1" dirty="0">
                  <a:latin typeface="Times New Roman" pitchFamily="18" charset="0"/>
                  <a:ea typeface="楷体" pitchFamily="49" charset="-122"/>
                  <a:cs typeface="Times New Roman" pitchFamily="18" charset="0"/>
                </a:rPr>
                <a:t>x</a:t>
              </a:r>
              <a:r>
                <a:rPr lang="en-US" altLang="zh-CN" sz="2400" b="1" i="1" dirty="0">
                  <a:ea typeface="楷体" pitchFamily="49" charset="-122"/>
                </a:rPr>
                <a:t> </a:t>
              </a:r>
              <a:r>
                <a:rPr lang="en-US" altLang="zh-CN" sz="2400" b="1" dirty="0" smtClean="0">
                  <a:latin typeface="楷体" pitchFamily="49" charset="-122"/>
                  <a:ea typeface="楷体" pitchFamily="49" charset="-122"/>
                  <a:cs typeface="Arial" pitchFamily="34" charset="0"/>
                  <a:sym typeface="宋体" charset="-122"/>
                </a:rPr>
                <a:t>=400</a:t>
              </a:r>
            </a:p>
            <a:p>
              <a:r>
                <a:rPr lang="en-US" altLang="zh-CN" sz="2400" b="1" dirty="0" smtClean="0">
                  <a:latin typeface="楷体" pitchFamily="49" charset="-122"/>
                  <a:ea typeface="楷体" pitchFamily="49" charset="-122"/>
                  <a:cs typeface="Arial" pitchFamily="34" charset="0"/>
                  <a:sym typeface="宋体" charset="-122"/>
                </a:rPr>
                <a:t>       40</a:t>
              </a:r>
              <a:r>
                <a:rPr lang="en-US" altLang="zh-CN" sz="2400" b="1" i="1" dirty="0" smtClean="0">
                  <a:latin typeface="Times New Roman" pitchFamily="18" charset="0"/>
                  <a:ea typeface="楷体" pitchFamily="49" charset="-122"/>
                  <a:cs typeface="Times New Roman" pitchFamily="18" charset="0"/>
                  <a:sym typeface="宋体" charset="-122"/>
                </a:rPr>
                <a:t>x</a:t>
              </a:r>
              <a:r>
                <a:rPr lang="en-US" altLang="zh-CN" sz="2400" b="1" dirty="0" smtClean="0">
                  <a:latin typeface="楷体" pitchFamily="49" charset="-122"/>
                  <a:ea typeface="楷体" pitchFamily="49" charset="-122"/>
                  <a:cs typeface="Arial" pitchFamily="34" charset="0"/>
                  <a:sym typeface="宋体" charset="-122"/>
                </a:rPr>
                <a:t>=400</a:t>
              </a:r>
              <a:endParaRPr lang="zh-CN" altLang="en-US" sz="2400" b="1" dirty="0">
                <a:latin typeface="楷体" pitchFamily="49" charset="-122"/>
                <a:ea typeface="楷体" pitchFamily="49" charset="-122"/>
                <a:sym typeface="宋体" charset="-122"/>
              </a:endParaRPr>
            </a:p>
            <a:p>
              <a:endParaRPr lang="zh-CN" altLang="en-US" sz="2400" b="1" dirty="0" smtClean="0">
                <a:latin typeface="楷体" pitchFamily="49" charset="-122"/>
                <a:ea typeface="楷体" pitchFamily="49" charset="-122"/>
                <a:sym typeface="宋体" charset="-122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3032845" y="3266794"/>
              <a:ext cx="1539171" cy="3725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b="1" i="1" dirty="0" smtClean="0">
                  <a:latin typeface="Times New Roman" pitchFamily="18" charset="0"/>
                  <a:ea typeface="楷体" pitchFamily="49" charset="-122"/>
                  <a:cs typeface="Times New Roman" pitchFamily="18" charset="0"/>
                  <a:sym typeface="宋体" charset="-122"/>
                </a:rPr>
                <a:t> x</a:t>
              </a:r>
              <a:r>
                <a:rPr lang="en-US" altLang="zh-CN" sz="2400" b="1" dirty="0" smtClean="0">
                  <a:latin typeface="楷体" pitchFamily="49" charset="-122"/>
                  <a:ea typeface="楷体" pitchFamily="49" charset="-122"/>
                  <a:cs typeface="Arial" pitchFamily="34" charset="0"/>
                  <a:sym typeface="宋体" charset="-122"/>
                </a:rPr>
                <a:t>=100</a:t>
              </a:r>
              <a:endParaRPr lang="zh-CN" altLang="en-US" sz="2400" b="1" dirty="0">
                <a:latin typeface="楷体" pitchFamily="49" charset="-122"/>
                <a:ea typeface="楷体" pitchFamily="49" charset="-122"/>
                <a:sym typeface="宋体" charset="-122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683568" y="2427734"/>
            <a:ext cx="4479320" cy="657225"/>
            <a:chOff x="881590" y="2391730"/>
            <a:chExt cx="4479320" cy="657225"/>
          </a:xfrm>
        </p:grpSpPr>
        <p:pic>
          <p:nvPicPr>
            <p:cNvPr id="32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881590" y="2436735"/>
              <a:ext cx="809625" cy="571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3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436985" y="2391730"/>
              <a:ext cx="923925" cy="6572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34" name="组合 33"/>
          <p:cNvGrpSpPr/>
          <p:nvPr/>
        </p:nvGrpSpPr>
        <p:grpSpPr>
          <a:xfrm>
            <a:off x="4932040" y="2511063"/>
            <a:ext cx="3024336" cy="1168972"/>
            <a:chOff x="1484657" y="2661760"/>
            <a:chExt cx="3024336" cy="912873"/>
          </a:xfrm>
        </p:grpSpPr>
        <p:grpSp>
          <p:nvGrpSpPr>
            <p:cNvPr id="36" name="组合 28"/>
            <p:cNvGrpSpPr/>
            <p:nvPr/>
          </p:nvGrpSpPr>
          <p:grpSpPr>
            <a:xfrm>
              <a:off x="1484657" y="2661760"/>
              <a:ext cx="2952328" cy="631710"/>
              <a:chOff x="1709682" y="2616755"/>
              <a:chExt cx="2952328" cy="631710"/>
            </a:xfrm>
          </p:grpSpPr>
          <p:sp>
            <p:nvSpPr>
              <p:cNvPr id="38" name="TextBox 37"/>
              <p:cNvSpPr txBox="1"/>
              <p:nvPr/>
            </p:nvSpPr>
            <p:spPr>
              <a:xfrm>
                <a:off x="1709682" y="2616755"/>
                <a:ext cx="2952328" cy="36052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b="1" dirty="0" smtClean="0">
                    <a:latin typeface="楷体" pitchFamily="49" charset="-122"/>
                    <a:ea typeface="楷体" pitchFamily="49" charset="-122"/>
                    <a:cs typeface="Arial" pitchFamily="34" charset="0"/>
                    <a:sym typeface="宋体" charset="-122"/>
                  </a:rPr>
                  <a:t>（</a:t>
                </a:r>
                <a:r>
                  <a:rPr lang="en-US" altLang="zh-CN" sz="2400" b="1" dirty="0" smtClean="0">
                    <a:latin typeface="楷体" pitchFamily="49" charset="-122"/>
                    <a:ea typeface="楷体" pitchFamily="49" charset="-122"/>
                    <a:cs typeface="Arial" pitchFamily="34" charset="0"/>
                    <a:sym typeface="宋体" charset="-122"/>
                  </a:rPr>
                  <a:t>280-240</a:t>
                </a:r>
                <a:r>
                  <a:rPr lang="zh-CN" altLang="en-US" sz="2400" b="1" dirty="0">
                    <a:latin typeface="楷体" pitchFamily="49" charset="-122"/>
                    <a:ea typeface="楷体" pitchFamily="49" charset="-122"/>
                    <a:cs typeface="Arial" pitchFamily="34" charset="0"/>
                    <a:sym typeface="宋体" charset="-122"/>
                  </a:rPr>
                  <a:t>）</a:t>
                </a:r>
                <a:r>
                  <a:rPr lang="en-US" altLang="zh-CN" sz="2400" b="1" i="1" dirty="0" smtClean="0">
                    <a:latin typeface="Times New Roman" pitchFamily="18" charset="0"/>
                    <a:ea typeface="楷体" pitchFamily="49" charset="-122"/>
                    <a:cs typeface="Times New Roman" pitchFamily="18" charset="0"/>
                    <a:sym typeface="宋体" charset="-122"/>
                  </a:rPr>
                  <a:t>x</a:t>
                </a:r>
                <a:r>
                  <a:rPr lang="en-US" altLang="zh-CN" sz="2400" b="1" dirty="0" smtClean="0">
                    <a:latin typeface="楷体" pitchFamily="49" charset="-122"/>
                    <a:ea typeface="楷体" pitchFamily="49" charset="-122"/>
                    <a:cs typeface="Arial" pitchFamily="34" charset="0"/>
                    <a:sym typeface="宋体" charset="-122"/>
                  </a:rPr>
                  <a:t>=400</a:t>
                </a:r>
                <a:endParaRPr lang="zh-CN" altLang="en-US" sz="2400" b="1" dirty="0">
                  <a:latin typeface="楷体" pitchFamily="49" charset="-122"/>
                  <a:ea typeface="楷体" pitchFamily="49" charset="-122"/>
                  <a:sym typeface="宋体" charset="-122"/>
                </a:endParaRPr>
              </a:p>
            </p:txBody>
          </p:sp>
          <p:sp>
            <p:nvSpPr>
              <p:cNvPr id="39" name="TextBox 38"/>
              <p:cNvSpPr txBox="1"/>
              <p:nvPr/>
            </p:nvSpPr>
            <p:spPr>
              <a:xfrm>
                <a:off x="3077834" y="2887942"/>
                <a:ext cx="1261884" cy="36052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400" b="1" dirty="0" smtClean="0">
                    <a:latin typeface="楷体" pitchFamily="49" charset="-122"/>
                    <a:ea typeface="楷体" pitchFamily="49" charset="-122"/>
                    <a:cs typeface="Arial" pitchFamily="34" charset="0"/>
                    <a:sym typeface="宋体" charset="-122"/>
                  </a:rPr>
                  <a:t>40</a:t>
                </a:r>
                <a:r>
                  <a:rPr lang="en-US" altLang="zh-CN" sz="2400" b="1" i="1" dirty="0" smtClean="0">
                    <a:latin typeface="Times New Roman" pitchFamily="18" charset="0"/>
                    <a:ea typeface="楷体" pitchFamily="49" charset="-122"/>
                    <a:cs typeface="Times New Roman" pitchFamily="18" charset="0"/>
                    <a:sym typeface="宋体" charset="-122"/>
                  </a:rPr>
                  <a:t>x</a:t>
                </a:r>
                <a:r>
                  <a:rPr lang="en-US" altLang="zh-CN" sz="2400" b="1" dirty="0" smtClean="0">
                    <a:latin typeface="楷体" pitchFamily="49" charset="-122"/>
                    <a:ea typeface="楷体" pitchFamily="49" charset="-122"/>
                    <a:cs typeface="Arial" pitchFamily="34" charset="0"/>
                    <a:sym typeface="宋体" charset="-122"/>
                  </a:rPr>
                  <a:t>=400</a:t>
                </a:r>
                <a:endParaRPr lang="en-US" altLang="zh-CN" sz="2400" b="1" dirty="0" smtClean="0">
                  <a:latin typeface="楷体" pitchFamily="49" charset="-122"/>
                  <a:ea typeface="楷体" pitchFamily="49" charset="-122"/>
                  <a:sym typeface="宋体" charset="-122"/>
                </a:endParaRPr>
              </a:p>
            </p:txBody>
          </p:sp>
        </p:grpSp>
        <p:sp>
          <p:nvSpPr>
            <p:cNvPr id="37" name="TextBox 36"/>
            <p:cNvSpPr txBox="1"/>
            <p:nvPr/>
          </p:nvSpPr>
          <p:spPr>
            <a:xfrm>
              <a:off x="3140841" y="3214110"/>
              <a:ext cx="1368152" cy="3605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b="1" i="1" dirty="0" smtClean="0">
                  <a:latin typeface="Times New Roman" pitchFamily="18" charset="0"/>
                  <a:ea typeface="楷体" pitchFamily="49" charset="-122"/>
                  <a:cs typeface="Times New Roman" pitchFamily="18" charset="0"/>
                  <a:sym typeface="宋体" charset="-122"/>
                </a:rPr>
                <a:t>x</a:t>
              </a:r>
              <a:r>
                <a:rPr lang="en-US" altLang="zh-CN" sz="2400" b="1" dirty="0" smtClean="0">
                  <a:latin typeface="楷体" pitchFamily="49" charset="-122"/>
                  <a:ea typeface="楷体" pitchFamily="49" charset="-122"/>
                  <a:cs typeface="Arial" pitchFamily="34" charset="0"/>
                  <a:sym typeface="宋体" charset="-122"/>
                </a:rPr>
                <a:t>=100</a:t>
              </a:r>
              <a:endParaRPr lang="zh-CN" altLang="en-US" sz="2400" b="1" dirty="0">
                <a:latin typeface="楷体" pitchFamily="49" charset="-122"/>
                <a:ea typeface="楷体" pitchFamily="49" charset="-122"/>
                <a:sym typeface="宋体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297858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9" grpId="0"/>
      <p:bldP spid="31" grpId="0"/>
    </p:bldLst>
  </p:timing>
</p:sld>
</file>

<file path=ppt/theme/theme1.xml><?xml version="1.0" encoding="utf-8"?>
<a:theme xmlns:a="http://schemas.openxmlformats.org/drawingml/2006/main" name="4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5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3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735</Words>
  <Application>Microsoft Office PowerPoint</Application>
  <PresentationFormat>全屏显示(16:9)</PresentationFormat>
  <Paragraphs>104</Paragraphs>
  <Slides>12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12</vt:i4>
      </vt:variant>
    </vt:vector>
  </HeadingPairs>
  <TitlesOfParts>
    <vt:vector size="23" baseType="lpstr">
      <vt:lpstr>Arial</vt:lpstr>
      <vt:lpstr>宋体</vt:lpstr>
      <vt:lpstr>Calibri</vt:lpstr>
      <vt:lpstr>Microsoft JhengHei</vt:lpstr>
      <vt:lpstr>黑体</vt:lpstr>
      <vt:lpstr>幼圆</vt:lpstr>
      <vt:lpstr>楷体</vt:lpstr>
      <vt:lpstr>Times New Roman</vt:lpstr>
      <vt:lpstr>4_Office 主题</vt:lpstr>
      <vt:lpstr>5_Office 主题</vt:lpstr>
      <vt:lpstr>3_Office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3588.pptx</dc:title>
  <dc:creator/>
  <cp:lastModifiedBy/>
  <cp:revision>23</cp:revision>
  <dcterms:created xsi:type="dcterms:W3CDTF">2017-03-17T02:28:00Z</dcterms:created>
  <dcterms:modified xsi:type="dcterms:W3CDTF">2019-10-14T05:27:43Z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2052-10.1.0.7224</vt:lpwstr>
  </property>
</Properties>
</file>